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2" r:id="rId2"/>
    <p:sldId id="278" r:id="rId3"/>
    <p:sldId id="328" r:id="rId4"/>
    <p:sldId id="331" r:id="rId5"/>
    <p:sldId id="333" r:id="rId6"/>
    <p:sldId id="334" r:id="rId7"/>
    <p:sldId id="307" r:id="rId8"/>
    <p:sldId id="289" r:id="rId9"/>
    <p:sldId id="295" r:id="rId10"/>
    <p:sldId id="312" r:id="rId11"/>
    <p:sldId id="315" r:id="rId12"/>
    <p:sldId id="320" r:id="rId13"/>
    <p:sldId id="308" r:id="rId14"/>
    <p:sldId id="311" r:id="rId15"/>
    <p:sldId id="313" r:id="rId16"/>
    <p:sldId id="321" r:id="rId17"/>
    <p:sldId id="261" r:id="rId18"/>
    <p:sldId id="309" r:id="rId19"/>
    <p:sldId id="297" r:id="rId20"/>
    <p:sldId id="299" r:id="rId21"/>
    <p:sldId id="335" r:id="rId22"/>
    <p:sldId id="337" r:id="rId23"/>
    <p:sldId id="270" r:id="rId24"/>
    <p:sldId id="266" r:id="rId25"/>
    <p:sldId id="338" r:id="rId26"/>
    <p:sldId id="306" r:id="rId2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33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6"/>
    <p:restoredTop sz="94674"/>
  </p:normalViewPr>
  <p:slideViewPr>
    <p:cSldViewPr>
      <p:cViewPr>
        <p:scale>
          <a:sx n="118" d="100"/>
          <a:sy n="118" d="100"/>
        </p:scale>
        <p:origin x="-1422" y="-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a:t>Q1 Cool </a:t>
            </a:r>
            <a:r>
              <a:rPr lang="en-US" sz="1200" dirty="0" smtClean="0"/>
              <a:t>Down</a:t>
            </a:r>
            <a:endParaRPr lang="en-US" sz="1200" dirty="0"/>
          </a:p>
        </c:rich>
      </c:tx>
      <c:layout>
        <c:manualLayout>
          <c:xMode val="edge"/>
          <c:yMode val="edge"/>
          <c:x val="0.37492101223196156"/>
          <c:y val="0"/>
        </c:manualLayout>
      </c:layout>
      <c:overlay val="0"/>
    </c:title>
    <c:autoTitleDeleted val="0"/>
    <c:plotArea>
      <c:layout>
        <c:manualLayout>
          <c:layoutTarget val="inner"/>
          <c:xMode val="edge"/>
          <c:yMode val="edge"/>
          <c:x val="0.18503824682399719"/>
          <c:y val="0.10418866181053212"/>
          <c:w val="0.75684374394475873"/>
          <c:h val="0.76840813692976839"/>
        </c:manualLayout>
      </c:layout>
      <c:scatterChart>
        <c:scatterStyle val="lineMarker"/>
        <c:varyColors val="0"/>
        <c:ser>
          <c:idx val="0"/>
          <c:order val="0"/>
          <c:marker>
            <c:symbol val="none"/>
          </c:marker>
          <c:xVal>
            <c:numRef>
              <c:f>'cool down'!$A$2:$A$769</c:f>
              <c:numCache>
                <c:formatCode>m/d/yy\ h:mm;@</c:formatCode>
                <c:ptCount val="768"/>
                <c:pt idx="0">
                  <c:v>42214.99998346065</c:v>
                </c:pt>
                <c:pt idx="1">
                  <c:v>42215.010416666664</c:v>
                </c:pt>
                <c:pt idx="2">
                  <c:v>42215.020833333336</c:v>
                </c:pt>
                <c:pt idx="3">
                  <c:v>42215.03125</c:v>
                </c:pt>
                <c:pt idx="4">
                  <c:v>42215.041666666664</c:v>
                </c:pt>
                <c:pt idx="5">
                  <c:v>42215.052083333336</c:v>
                </c:pt>
                <c:pt idx="6">
                  <c:v>42215.0625</c:v>
                </c:pt>
                <c:pt idx="7">
                  <c:v>42215.072916666664</c:v>
                </c:pt>
                <c:pt idx="8">
                  <c:v>42215.083333333336</c:v>
                </c:pt>
                <c:pt idx="9">
                  <c:v>42215.09375</c:v>
                </c:pt>
                <c:pt idx="10">
                  <c:v>42215.104166666664</c:v>
                </c:pt>
                <c:pt idx="11">
                  <c:v>42215.114583333336</c:v>
                </c:pt>
                <c:pt idx="12">
                  <c:v>42215.125</c:v>
                </c:pt>
                <c:pt idx="13">
                  <c:v>42215.135416666664</c:v>
                </c:pt>
                <c:pt idx="14">
                  <c:v>42215.145833333336</c:v>
                </c:pt>
                <c:pt idx="15">
                  <c:v>42215.15625</c:v>
                </c:pt>
                <c:pt idx="16">
                  <c:v>42215.166666666664</c:v>
                </c:pt>
                <c:pt idx="17">
                  <c:v>42215.177083333336</c:v>
                </c:pt>
                <c:pt idx="18">
                  <c:v>42215.1875</c:v>
                </c:pt>
                <c:pt idx="19">
                  <c:v>42215.197916666664</c:v>
                </c:pt>
                <c:pt idx="20">
                  <c:v>42215.208333333336</c:v>
                </c:pt>
                <c:pt idx="21">
                  <c:v>42215.21875</c:v>
                </c:pt>
                <c:pt idx="22">
                  <c:v>42215.229166666664</c:v>
                </c:pt>
                <c:pt idx="23">
                  <c:v>42215.239583333336</c:v>
                </c:pt>
                <c:pt idx="24">
                  <c:v>42215.25</c:v>
                </c:pt>
                <c:pt idx="25">
                  <c:v>42215.260416666664</c:v>
                </c:pt>
                <c:pt idx="26">
                  <c:v>42215.270833333336</c:v>
                </c:pt>
                <c:pt idx="27">
                  <c:v>42215.28125</c:v>
                </c:pt>
                <c:pt idx="28">
                  <c:v>42215.291666666664</c:v>
                </c:pt>
                <c:pt idx="29">
                  <c:v>42215.302083333336</c:v>
                </c:pt>
                <c:pt idx="30">
                  <c:v>42215.3125</c:v>
                </c:pt>
                <c:pt idx="31">
                  <c:v>42215.322916666664</c:v>
                </c:pt>
                <c:pt idx="32">
                  <c:v>42215.333333333336</c:v>
                </c:pt>
                <c:pt idx="33">
                  <c:v>42215.34375</c:v>
                </c:pt>
                <c:pt idx="34">
                  <c:v>42215.354166666664</c:v>
                </c:pt>
                <c:pt idx="35">
                  <c:v>42215.364583333336</c:v>
                </c:pt>
                <c:pt idx="36">
                  <c:v>42215.375</c:v>
                </c:pt>
                <c:pt idx="37">
                  <c:v>42215.385416666664</c:v>
                </c:pt>
                <c:pt idx="38">
                  <c:v>42215.395833333336</c:v>
                </c:pt>
                <c:pt idx="39">
                  <c:v>42215.40625</c:v>
                </c:pt>
                <c:pt idx="40">
                  <c:v>42215.416666666664</c:v>
                </c:pt>
                <c:pt idx="41">
                  <c:v>42215.427083333336</c:v>
                </c:pt>
                <c:pt idx="42">
                  <c:v>42215.4375</c:v>
                </c:pt>
                <c:pt idx="43">
                  <c:v>42215.447916666664</c:v>
                </c:pt>
                <c:pt idx="44">
                  <c:v>42215.458333333336</c:v>
                </c:pt>
                <c:pt idx="45">
                  <c:v>42215.46875</c:v>
                </c:pt>
                <c:pt idx="46">
                  <c:v>42215.479166666664</c:v>
                </c:pt>
                <c:pt idx="47">
                  <c:v>42215.489583333336</c:v>
                </c:pt>
                <c:pt idx="48">
                  <c:v>42215.5</c:v>
                </c:pt>
                <c:pt idx="49">
                  <c:v>42215.510416666664</c:v>
                </c:pt>
                <c:pt idx="50">
                  <c:v>42215.520833333336</c:v>
                </c:pt>
                <c:pt idx="51">
                  <c:v>42215.53125</c:v>
                </c:pt>
                <c:pt idx="52">
                  <c:v>42215.541666666664</c:v>
                </c:pt>
                <c:pt idx="53">
                  <c:v>42215.552083333336</c:v>
                </c:pt>
                <c:pt idx="54">
                  <c:v>42215.5625</c:v>
                </c:pt>
                <c:pt idx="55">
                  <c:v>42215.572916666664</c:v>
                </c:pt>
                <c:pt idx="56">
                  <c:v>42215.583333333336</c:v>
                </c:pt>
                <c:pt idx="57">
                  <c:v>42215.59375</c:v>
                </c:pt>
                <c:pt idx="58">
                  <c:v>42215.604166666664</c:v>
                </c:pt>
                <c:pt idx="59">
                  <c:v>42215.614583333336</c:v>
                </c:pt>
                <c:pt idx="60">
                  <c:v>42215.625</c:v>
                </c:pt>
                <c:pt idx="61">
                  <c:v>42215.635416666664</c:v>
                </c:pt>
                <c:pt idx="62">
                  <c:v>42215.645833333336</c:v>
                </c:pt>
                <c:pt idx="63">
                  <c:v>42215.65625</c:v>
                </c:pt>
                <c:pt idx="64">
                  <c:v>42215.666666666664</c:v>
                </c:pt>
                <c:pt idx="65">
                  <c:v>42215.677083333336</c:v>
                </c:pt>
                <c:pt idx="66">
                  <c:v>42215.6875</c:v>
                </c:pt>
                <c:pt idx="67">
                  <c:v>42215.697916666664</c:v>
                </c:pt>
                <c:pt idx="68">
                  <c:v>42215.708333333336</c:v>
                </c:pt>
                <c:pt idx="69">
                  <c:v>42215.71875</c:v>
                </c:pt>
                <c:pt idx="70">
                  <c:v>42215.729166666664</c:v>
                </c:pt>
                <c:pt idx="71">
                  <c:v>42215.739583333336</c:v>
                </c:pt>
                <c:pt idx="72">
                  <c:v>42215.75</c:v>
                </c:pt>
                <c:pt idx="73">
                  <c:v>42215.760416666664</c:v>
                </c:pt>
                <c:pt idx="74">
                  <c:v>42215.770833333336</c:v>
                </c:pt>
                <c:pt idx="75">
                  <c:v>42215.78125</c:v>
                </c:pt>
                <c:pt idx="76">
                  <c:v>42215.791666666664</c:v>
                </c:pt>
                <c:pt idx="77">
                  <c:v>42215.802083333336</c:v>
                </c:pt>
                <c:pt idx="78">
                  <c:v>42215.8125</c:v>
                </c:pt>
                <c:pt idx="79">
                  <c:v>42215.822916666664</c:v>
                </c:pt>
                <c:pt idx="80">
                  <c:v>42215.833333333336</c:v>
                </c:pt>
                <c:pt idx="81">
                  <c:v>42215.84375</c:v>
                </c:pt>
                <c:pt idx="82">
                  <c:v>42215.854166666664</c:v>
                </c:pt>
                <c:pt idx="83">
                  <c:v>42215.864583333336</c:v>
                </c:pt>
                <c:pt idx="84">
                  <c:v>42215.875</c:v>
                </c:pt>
                <c:pt idx="85">
                  <c:v>42215.885416666664</c:v>
                </c:pt>
                <c:pt idx="86">
                  <c:v>42215.895833333336</c:v>
                </c:pt>
                <c:pt idx="87">
                  <c:v>42215.90625</c:v>
                </c:pt>
                <c:pt idx="88">
                  <c:v>42215.916666666664</c:v>
                </c:pt>
                <c:pt idx="89">
                  <c:v>42215.927083333336</c:v>
                </c:pt>
                <c:pt idx="90">
                  <c:v>42215.9375</c:v>
                </c:pt>
                <c:pt idx="91">
                  <c:v>42215.947916666664</c:v>
                </c:pt>
                <c:pt idx="92">
                  <c:v>42215.958333333336</c:v>
                </c:pt>
                <c:pt idx="93">
                  <c:v>42215.96875</c:v>
                </c:pt>
                <c:pt idx="94">
                  <c:v>42215.979166666664</c:v>
                </c:pt>
                <c:pt idx="95">
                  <c:v>42215.989583333336</c:v>
                </c:pt>
                <c:pt idx="96">
                  <c:v>42216</c:v>
                </c:pt>
                <c:pt idx="97">
                  <c:v>42216.010416666664</c:v>
                </c:pt>
                <c:pt idx="98">
                  <c:v>42216.020833333336</c:v>
                </c:pt>
                <c:pt idx="99">
                  <c:v>42216.03125</c:v>
                </c:pt>
                <c:pt idx="100">
                  <c:v>42216.041666666664</c:v>
                </c:pt>
                <c:pt idx="101">
                  <c:v>42216.052083333336</c:v>
                </c:pt>
                <c:pt idx="102">
                  <c:v>42216.0625</c:v>
                </c:pt>
                <c:pt idx="103">
                  <c:v>42216.072916666664</c:v>
                </c:pt>
                <c:pt idx="104">
                  <c:v>42216.083333333336</c:v>
                </c:pt>
                <c:pt idx="105">
                  <c:v>42216.09375</c:v>
                </c:pt>
                <c:pt idx="106">
                  <c:v>42216.104166666664</c:v>
                </c:pt>
                <c:pt idx="107">
                  <c:v>42216.114583333336</c:v>
                </c:pt>
                <c:pt idx="108">
                  <c:v>42216.125</c:v>
                </c:pt>
                <c:pt idx="109">
                  <c:v>42216.135416666664</c:v>
                </c:pt>
                <c:pt idx="110">
                  <c:v>42216.145833333336</c:v>
                </c:pt>
                <c:pt idx="111">
                  <c:v>42216.15625</c:v>
                </c:pt>
                <c:pt idx="112">
                  <c:v>42216.166666666664</c:v>
                </c:pt>
                <c:pt idx="113">
                  <c:v>42216.177083333336</c:v>
                </c:pt>
                <c:pt idx="114">
                  <c:v>42216.1875</c:v>
                </c:pt>
                <c:pt idx="115">
                  <c:v>42216.197916666664</c:v>
                </c:pt>
                <c:pt idx="116">
                  <c:v>42216.208333333336</c:v>
                </c:pt>
                <c:pt idx="117">
                  <c:v>42216.21875</c:v>
                </c:pt>
                <c:pt idx="118">
                  <c:v>42216.229166666664</c:v>
                </c:pt>
                <c:pt idx="119">
                  <c:v>42216.239583333336</c:v>
                </c:pt>
                <c:pt idx="120">
                  <c:v>42216.25</c:v>
                </c:pt>
                <c:pt idx="121">
                  <c:v>42216.260416666664</c:v>
                </c:pt>
                <c:pt idx="122">
                  <c:v>42216.270833333336</c:v>
                </c:pt>
                <c:pt idx="123">
                  <c:v>42216.28125</c:v>
                </c:pt>
                <c:pt idx="124">
                  <c:v>42216.291666666664</c:v>
                </c:pt>
                <c:pt idx="125">
                  <c:v>42216.302083333336</c:v>
                </c:pt>
                <c:pt idx="126">
                  <c:v>42216.3125</c:v>
                </c:pt>
                <c:pt idx="127">
                  <c:v>42216.322916666664</c:v>
                </c:pt>
                <c:pt idx="128">
                  <c:v>42216.333333333336</c:v>
                </c:pt>
                <c:pt idx="129">
                  <c:v>42216.34375</c:v>
                </c:pt>
                <c:pt idx="130">
                  <c:v>42216.354166666664</c:v>
                </c:pt>
                <c:pt idx="131">
                  <c:v>42216.364583333336</c:v>
                </c:pt>
                <c:pt idx="132">
                  <c:v>42216.375</c:v>
                </c:pt>
                <c:pt idx="133">
                  <c:v>42216.385416666664</c:v>
                </c:pt>
                <c:pt idx="134">
                  <c:v>42216.395833333336</c:v>
                </c:pt>
                <c:pt idx="135">
                  <c:v>42216.40625</c:v>
                </c:pt>
                <c:pt idx="136">
                  <c:v>42216.416666666664</c:v>
                </c:pt>
                <c:pt idx="137">
                  <c:v>42216.427083333336</c:v>
                </c:pt>
                <c:pt idx="138">
                  <c:v>42216.4375</c:v>
                </c:pt>
                <c:pt idx="139">
                  <c:v>42216.447916666664</c:v>
                </c:pt>
                <c:pt idx="140">
                  <c:v>42216.458333333336</c:v>
                </c:pt>
                <c:pt idx="141">
                  <c:v>42216.46875</c:v>
                </c:pt>
                <c:pt idx="142">
                  <c:v>42216.479166666664</c:v>
                </c:pt>
                <c:pt idx="143">
                  <c:v>42216.489583333336</c:v>
                </c:pt>
                <c:pt idx="144">
                  <c:v>42216.5</c:v>
                </c:pt>
                <c:pt idx="145">
                  <c:v>42216.510416666664</c:v>
                </c:pt>
                <c:pt idx="146">
                  <c:v>42216.520833333336</c:v>
                </c:pt>
                <c:pt idx="147">
                  <c:v>42216.53125</c:v>
                </c:pt>
                <c:pt idx="148">
                  <c:v>42216.541666666664</c:v>
                </c:pt>
                <c:pt idx="149">
                  <c:v>42216.552083333336</c:v>
                </c:pt>
                <c:pt idx="150">
                  <c:v>42216.5625</c:v>
                </c:pt>
                <c:pt idx="151">
                  <c:v>42216.572916666664</c:v>
                </c:pt>
                <c:pt idx="152">
                  <c:v>42216.583333333336</c:v>
                </c:pt>
                <c:pt idx="153">
                  <c:v>42216.59375</c:v>
                </c:pt>
                <c:pt idx="154">
                  <c:v>42216.604166666664</c:v>
                </c:pt>
                <c:pt idx="155">
                  <c:v>42216.614583333336</c:v>
                </c:pt>
                <c:pt idx="156">
                  <c:v>42216.625</c:v>
                </c:pt>
                <c:pt idx="157">
                  <c:v>42216.635416666664</c:v>
                </c:pt>
                <c:pt idx="158">
                  <c:v>42216.645833333336</c:v>
                </c:pt>
                <c:pt idx="159">
                  <c:v>42216.65625</c:v>
                </c:pt>
                <c:pt idx="160">
                  <c:v>42216.666666666664</c:v>
                </c:pt>
                <c:pt idx="161">
                  <c:v>42216.677083333336</c:v>
                </c:pt>
                <c:pt idx="162">
                  <c:v>42216.6875</c:v>
                </c:pt>
                <c:pt idx="163">
                  <c:v>42216.697916666664</c:v>
                </c:pt>
                <c:pt idx="164">
                  <c:v>42216.708333333336</c:v>
                </c:pt>
                <c:pt idx="165">
                  <c:v>42216.71875</c:v>
                </c:pt>
                <c:pt idx="166">
                  <c:v>42216.729166666664</c:v>
                </c:pt>
                <c:pt idx="167">
                  <c:v>42216.739583333336</c:v>
                </c:pt>
                <c:pt idx="168">
                  <c:v>42216.75</c:v>
                </c:pt>
                <c:pt idx="169">
                  <c:v>42216.760416666664</c:v>
                </c:pt>
                <c:pt idx="170">
                  <c:v>42216.770833333336</c:v>
                </c:pt>
                <c:pt idx="171">
                  <c:v>42216.78125</c:v>
                </c:pt>
                <c:pt idx="172">
                  <c:v>42216.791666666664</c:v>
                </c:pt>
                <c:pt idx="173">
                  <c:v>42216.802083333336</c:v>
                </c:pt>
                <c:pt idx="174">
                  <c:v>42216.8125</c:v>
                </c:pt>
                <c:pt idx="175">
                  <c:v>42216.822916666664</c:v>
                </c:pt>
                <c:pt idx="176">
                  <c:v>42216.833333333336</c:v>
                </c:pt>
                <c:pt idx="177">
                  <c:v>42216.84375</c:v>
                </c:pt>
                <c:pt idx="178">
                  <c:v>42216.854166666664</c:v>
                </c:pt>
                <c:pt idx="179">
                  <c:v>42216.864583333336</c:v>
                </c:pt>
                <c:pt idx="180">
                  <c:v>42216.875</c:v>
                </c:pt>
                <c:pt idx="181">
                  <c:v>42216.885416666664</c:v>
                </c:pt>
                <c:pt idx="182">
                  <c:v>42216.895833333336</c:v>
                </c:pt>
                <c:pt idx="183">
                  <c:v>42216.90625</c:v>
                </c:pt>
                <c:pt idx="184">
                  <c:v>42216.916666666664</c:v>
                </c:pt>
                <c:pt idx="185">
                  <c:v>42216.927083333336</c:v>
                </c:pt>
                <c:pt idx="186">
                  <c:v>42216.9375</c:v>
                </c:pt>
                <c:pt idx="187">
                  <c:v>42216.947916666664</c:v>
                </c:pt>
                <c:pt idx="188">
                  <c:v>42216.958333333336</c:v>
                </c:pt>
                <c:pt idx="189">
                  <c:v>42216.96875</c:v>
                </c:pt>
                <c:pt idx="190">
                  <c:v>42216.979166666664</c:v>
                </c:pt>
                <c:pt idx="191">
                  <c:v>42216.989583333336</c:v>
                </c:pt>
                <c:pt idx="192">
                  <c:v>42217</c:v>
                </c:pt>
                <c:pt idx="193">
                  <c:v>42217.010416666664</c:v>
                </c:pt>
                <c:pt idx="194">
                  <c:v>42217.020833333336</c:v>
                </c:pt>
                <c:pt idx="195">
                  <c:v>42217.03125</c:v>
                </c:pt>
                <c:pt idx="196">
                  <c:v>42217.041666666664</c:v>
                </c:pt>
                <c:pt idx="197">
                  <c:v>42217.052083333336</c:v>
                </c:pt>
                <c:pt idx="198">
                  <c:v>42217.0625</c:v>
                </c:pt>
                <c:pt idx="199">
                  <c:v>42217.072916666664</c:v>
                </c:pt>
                <c:pt idx="200">
                  <c:v>42217.083333333336</c:v>
                </c:pt>
                <c:pt idx="201">
                  <c:v>42217.09375</c:v>
                </c:pt>
                <c:pt idx="202">
                  <c:v>42217.104166666664</c:v>
                </c:pt>
                <c:pt idx="203">
                  <c:v>42217.114583333336</c:v>
                </c:pt>
                <c:pt idx="204">
                  <c:v>42217.125</c:v>
                </c:pt>
                <c:pt idx="205">
                  <c:v>42217.135416666664</c:v>
                </c:pt>
                <c:pt idx="206">
                  <c:v>42217.145833333336</c:v>
                </c:pt>
                <c:pt idx="207">
                  <c:v>42217.15625</c:v>
                </c:pt>
                <c:pt idx="208">
                  <c:v>42217.166666666664</c:v>
                </c:pt>
                <c:pt idx="209">
                  <c:v>42217.177083333336</c:v>
                </c:pt>
                <c:pt idx="210">
                  <c:v>42217.1875</c:v>
                </c:pt>
                <c:pt idx="211">
                  <c:v>42217.197916666664</c:v>
                </c:pt>
                <c:pt idx="212">
                  <c:v>42217.208333333336</c:v>
                </c:pt>
                <c:pt idx="213">
                  <c:v>42217.21875</c:v>
                </c:pt>
                <c:pt idx="214">
                  <c:v>42217.229166666664</c:v>
                </c:pt>
                <c:pt idx="215">
                  <c:v>42217.239583333336</c:v>
                </c:pt>
                <c:pt idx="216">
                  <c:v>42217.25</c:v>
                </c:pt>
                <c:pt idx="217">
                  <c:v>42217.260416666664</c:v>
                </c:pt>
                <c:pt idx="218">
                  <c:v>42217.270833333336</c:v>
                </c:pt>
                <c:pt idx="219">
                  <c:v>42217.28125</c:v>
                </c:pt>
                <c:pt idx="220">
                  <c:v>42217.291666666664</c:v>
                </c:pt>
                <c:pt idx="221">
                  <c:v>42217.302083333336</c:v>
                </c:pt>
                <c:pt idx="222">
                  <c:v>42217.3125</c:v>
                </c:pt>
                <c:pt idx="223">
                  <c:v>42217.322916666664</c:v>
                </c:pt>
                <c:pt idx="224">
                  <c:v>42217.333333333336</c:v>
                </c:pt>
                <c:pt idx="225">
                  <c:v>42217.34375</c:v>
                </c:pt>
                <c:pt idx="226">
                  <c:v>42217.354166666664</c:v>
                </c:pt>
                <c:pt idx="227">
                  <c:v>42217.364583333336</c:v>
                </c:pt>
                <c:pt idx="228">
                  <c:v>42217.375</c:v>
                </c:pt>
                <c:pt idx="229">
                  <c:v>42217.385416666664</c:v>
                </c:pt>
                <c:pt idx="230">
                  <c:v>42217.395833333336</c:v>
                </c:pt>
                <c:pt idx="231">
                  <c:v>42217.40625</c:v>
                </c:pt>
                <c:pt idx="232">
                  <c:v>42217.416666666664</c:v>
                </c:pt>
                <c:pt idx="233">
                  <c:v>42217.427083333336</c:v>
                </c:pt>
                <c:pt idx="234">
                  <c:v>42217.4375</c:v>
                </c:pt>
                <c:pt idx="235">
                  <c:v>42217.447916666664</c:v>
                </c:pt>
                <c:pt idx="236">
                  <c:v>42217.458333333336</c:v>
                </c:pt>
                <c:pt idx="237">
                  <c:v>42217.46875</c:v>
                </c:pt>
                <c:pt idx="238">
                  <c:v>42217.479166666664</c:v>
                </c:pt>
                <c:pt idx="239">
                  <c:v>42217.489583333336</c:v>
                </c:pt>
                <c:pt idx="240">
                  <c:v>42217.5</c:v>
                </c:pt>
                <c:pt idx="241">
                  <c:v>42217.510416666664</c:v>
                </c:pt>
                <c:pt idx="242">
                  <c:v>42217.520833333336</c:v>
                </c:pt>
                <c:pt idx="243">
                  <c:v>42217.53125</c:v>
                </c:pt>
                <c:pt idx="244">
                  <c:v>42217.541666666664</c:v>
                </c:pt>
                <c:pt idx="245">
                  <c:v>42217.552083333336</c:v>
                </c:pt>
                <c:pt idx="246">
                  <c:v>42217.5625</c:v>
                </c:pt>
                <c:pt idx="247">
                  <c:v>42217.572916666664</c:v>
                </c:pt>
                <c:pt idx="248">
                  <c:v>42217.583333333336</c:v>
                </c:pt>
                <c:pt idx="249">
                  <c:v>42217.59375</c:v>
                </c:pt>
                <c:pt idx="250">
                  <c:v>42217.604166666664</c:v>
                </c:pt>
                <c:pt idx="251">
                  <c:v>42217.614583333336</c:v>
                </c:pt>
                <c:pt idx="252">
                  <c:v>42217.625</c:v>
                </c:pt>
                <c:pt idx="253">
                  <c:v>42217.635416666664</c:v>
                </c:pt>
                <c:pt idx="254">
                  <c:v>42217.645833333336</c:v>
                </c:pt>
                <c:pt idx="255">
                  <c:v>42217.65625</c:v>
                </c:pt>
                <c:pt idx="256">
                  <c:v>42217.666666666664</c:v>
                </c:pt>
                <c:pt idx="257">
                  <c:v>42217.677083333336</c:v>
                </c:pt>
                <c:pt idx="258">
                  <c:v>42217.6875</c:v>
                </c:pt>
                <c:pt idx="259">
                  <c:v>42217.697916666664</c:v>
                </c:pt>
                <c:pt idx="260">
                  <c:v>42217.708333333336</c:v>
                </c:pt>
                <c:pt idx="261">
                  <c:v>42217.71875</c:v>
                </c:pt>
                <c:pt idx="262">
                  <c:v>42217.729166666664</c:v>
                </c:pt>
                <c:pt idx="263">
                  <c:v>42217.739583333336</c:v>
                </c:pt>
                <c:pt idx="264">
                  <c:v>42217.75</c:v>
                </c:pt>
                <c:pt idx="265">
                  <c:v>42217.760416666664</c:v>
                </c:pt>
                <c:pt idx="266">
                  <c:v>42217.770833333336</c:v>
                </c:pt>
                <c:pt idx="267">
                  <c:v>42217.78125</c:v>
                </c:pt>
                <c:pt idx="268">
                  <c:v>42217.791666666664</c:v>
                </c:pt>
                <c:pt idx="269">
                  <c:v>42217.802083333336</c:v>
                </c:pt>
                <c:pt idx="270">
                  <c:v>42217.8125</c:v>
                </c:pt>
                <c:pt idx="271">
                  <c:v>42217.822916666664</c:v>
                </c:pt>
                <c:pt idx="272">
                  <c:v>42217.833333333336</c:v>
                </c:pt>
                <c:pt idx="273">
                  <c:v>42217.84375</c:v>
                </c:pt>
                <c:pt idx="274">
                  <c:v>42217.854166666664</c:v>
                </c:pt>
                <c:pt idx="275">
                  <c:v>42217.864583333336</c:v>
                </c:pt>
                <c:pt idx="276">
                  <c:v>42217.875</c:v>
                </c:pt>
                <c:pt idx="277">
                  <c:v>42217.885416666664</c:v>
                </c:pt>
                <c:pt idx="278">
                  <c:v>42217.895833333336</c:v>
                </c:pt>
                <c:pt idx="279">
                  <c:v>42217.90625</c:v>
                </c:pt>
                <c:pt idx="280">
                  <c:v>42217.916666666664</c:v>
                </c:pt>
                <c:pt idx="281">
                  <c:v>42217.927083333336</c:v>
                </c:pt>
                <c:pt idx="282">
                  <c:v>42217.9375</c:v>
                </c:pt>
                <c:pt idx="283">
                  <c:v>42217.947916666664</c:v>
                </c:pt>
                <c:pt idx="284">
                  <c:v>42217.958333333336</c:v>
                </c:pt>
                <c:pt idx="285">
                  <c:v>42217.96875</c:v>
                </c:pt>
                <c:pt idx="286">
                  <c:v>42217.979166666664</c:v>
                </c:pt>
                <c:pt idx="287">
                  <c:v>42217.989583333336</c:v>
                </c:pt>
                <c:pt idx="288">
                  <c:v>42218</c:v>
                </c:pt>
                <c:pt idx="289">
                  <c:v>42218.010416666664</c:v>
                </c:pt>
                <c:pt idx="290">
                  <c:v>42218.020833333336</c:v>
                </c:pt>
                <c:pt idx="291">
                  <c:v>42218.03125</c:v>
                </c:pt>
                <c:pt idx="292">
                  <c:v>42218.041666666664</c:v>
                </c:pt>
                <c:pt idx="293">
                  <c:v>42218.052083333336</c:v>
                </c:pt>
                <c:pt idx="294">
                  <c:v>42218.0625</c:v>
                </c:pt>
                <c:pt idx="295">
                  <c:v>42218.072916666664</c:v>
                </c:pt>
                <c:pt idx="296">
                  <c:v>42218.083333333336</c:v>
                </c:pt>
                <c:pt idx="297">
                  <c:v>42218.09375</c:v>
                </c:pt>
                <c:pt idx="298">
                  <c:v>42218.104166666664</c:v>
                </c:pt>
                <c:pt idx="299">
                  <c:v>42218.114583333336</c:v>
                </c:pt>
                <c:pt idx="300">
                  <c:v>42218.125</c:v>
                </c:pt>
                <c:pt idx="301">
                  <c:v>42218.135416666664</c:v>
                </c:pt>
                <c:pt idx="302">
                  <c:v>42218.145833333336</c:v>
                </c:pt>
                <c:pt idx="303">
                  <c:v>42218.15625</c:v>
                </c:pt>
                <c:pt idx="304">
                  <c:v>42218.166666666664</c:v>
                </c:pt>
                <c:pt idx="305">
                  <c:v>42218.177083333336</c:v>
                </c:pt>
                <c:pt idx="306">
                  <c:v>42218.1875</c:v>
                </c:pt>
                <c:pt idx="307">
                  <c:v>42218.197916666664</c:v>
                </c:pt>
                <c:pt idx="308">
                  <c:v>42218.208333333336</c:v>
                </c:pt>
                <c:pt idx="309">
                  <c:v>42218.21875</c:v>
                </c:pt>
                <c:pt idx="310">
                  <c:v>42218.229166666664</c:v>
                </c:pt>
                <c:pt idx="311">
                  <c:v>42218.239583333336</c:v>
                </c:pt>
                <c:pt idx="312">
                  <c:v>42218.25</c:v>
                </c:pt>
                <c:pt idx="313">
                  <c:v>42218.260416666664</c:v>
                </c:pt>
                <c:pt idx="314">
                  <c:v>42218.270833333336</c:v>
                </c:pt>
                <c:pt idx="315">
                  <c:v>42218.28125</c:v>
                </c:pt>
                <c:pt idx="316">
                  <c:v>42218.291666666664</c:v>
                </c:pt>
                <c:pt idx="317">
                  <c:v>42218.302083333336</c:v>
                </c:pt>
                <c:pt idx="318">
                  <c:v>42218.3125</c:v>
                </c:pt>
                <c:pt idx="319">
                  <c:v>42218.322916666664</c:v>
                </c:pt>
                <c:pt idx="320">
                  <c:v>42218.333333333336</c:v>
                </c:pt>
                <c:pt idx="321">
                  <c:v>42218.34375</c:v>
                </c:pt>
                <c:pt idx="322">
                  <c:v>42218.354166666664</c:v>
                </c:pt>
                <c:pt idx="323">
                  <c:v>42218.364583333336</c:v>
                </c:pt>
                <c:pt idx="324">
                  <c:v>42218.375</c:v>
                </c:pt>
                <c:pt idx="325">
                  <c:v>42218.385416666664</c:v>
                </c:pt>
                <c:pt idx="326">
                  <c:v>42218.395833333336</c:v>
                </c:pt>
                <c:pt idx="327">
                  <c:v>42218.40625</c:v>
                </c:pt>
                <c:pt idx="328">
                  <c:v>42218.416666666664</c:v>
                </c:pt>
                <c:pt idx="329">
                  <c:v>42218.427083333336</c:v>
                </c:pt>
                <c:pt idx="330">
                  <c:v>42218.4375</c:v>
                </c:pt>
                <c:pt idx="331">
                  <c:v>42218.447916666664</c:v>
                </c:pt>
                <c:pt idx="332">
                  <c:v>42218.458333333336</c:v>
                </c:pt>
                <c:pt idx="333">
                  <c:v>42218.46875</c:v>
                </c:pt>
                <c:pt idx="334">
                  <c:v>42218.479166666664</c:v>
                </c:pt>
                <c:pt idx="335">
                  <c:v>42218.489583333336</c:v>
                </c:pt>
                <c:pt idx="336">
                  <c:v>42218.5</c:v>
                </c:pt>
                <c:pt idx="337">
                  <c:v>42218.510416666664</c:v>
                </c:pt>
                <c:pt idx="338">
                  <c:v>42218.520833333336</c:v>
                </c:pt>
                <c:pt idx="339">
                  <c:v>42218.53125</c:v>
                </c:pt>
                <c:pt idx="340">
                  <c:v>42218.541666666664</c:v>
                </c:pt>
                <c:pt idx="341">
                  <c:v>42218.552083333336</c:v>
                </c:pt>
                <c:pt idx="342">
                  <c:v>42218.5625</c:v>
                </c:pt>
                <c:pt idx="343">
                  <c:v>42218.572916666664</c:v>
                </c:pt>
                <c:pt idx="344">
                  <c:v>42218.583333333336</c:v>
                </c:pt>
                <c:pt idx="345">
                  <c:v>42218.59375</c:v>
                </c:pt>
                <c:pt idx="346">
                  <c:v>42218.604166666664</c:v>
                </c:pt>
                <c:pt idx="347">
                  <c:v>42218.614583333336</c:v>
                </c:pt>
                <c:pt idx="348">
                  <c:v>42218.625</c:v>
                </c:pt>
                <c:pt idx="349">
                  <c:v>42218.635416666664</c:v>
                </c:pt>
                <c:pt idx="350">
                  <c:v>42218.645833333336</c:v>
                </c:pt>
                <c:pt idx="351">
                  <c:v>42218.65625</c:v>
                </c:pt>
                <c:pt idx="352">
                  <c:v>42218.666666666664</c:v>
                </c:pt>
                <c:pt idx="353">
                  <c:v>42218.677083333336</c:v>
                </c:pt>
                <c:pt idx="354">
                  <c:v>42218.6875</c:v>
                </c:pt>
                <c:pt idx="355">
                  <c:v>42218.697916666664</c:v>
                </c:pt>
                <c:pt idx="356">
                  <c:v>42218.708333333336</c:v>
                </c:pt>
                <c:pt idx="357">
                  <c:v>42218.71875</c:v>
                </c:pt>
                <c:pt idx="358">
                  <c:v>42218.729166666664</c:v>
                </c:pt>
                <c:pt idx="359">
                  <c:v>42218.739583333336</c:v>
                </c:pt>
                <c:pt idx="360">
                  <c:v>42218.75</c:v>
                </c:pt>
                <c:pt idx="361">
                  <c:v>42218.760416666664</c:v>
                </c:pt>
                <c:pt idx="362">
                  <c:v>42218.770833333336</c:v>
                </c:pt>
                <c:pt idx="363">
                  <c:v>42218.78125</c:v>
                </c:pt>
                <c:pt idx="364">
                  <c:v>42218.791666666664</c:v>
                </c:pt>
                <c:pt idx="365">
                  <c:v>42218.802083333336</c:v>
                </c:pt>
                <c:pt idx="366">
                  <c:v>42218.8125</c:v>
                </c:pt>
                <c:pt idx="367">
                  <c:v>42218.822916666664</c:v>
                </c:pt>
                <c:pt idx="368">
                  <c:v>42218.833333333336</c:v>
                </c:pt>
                <c:pt idx="369">
                  <c:v>42218.84375</c:v>
                </c:pt>
                <c:pt idx="370">
                  <c:v>42218.854166666664</c:v>
                </c:pt>
                <c:pt idx="371">
                  <c:v>42218.864583333336</c:v>
                </c:pt>
                <c:pt idx="372">
                  <c:v>42218.875</c:v>
                </c:pt>
                <c:pt idx="373">
                  <c:v>42218.885416666664</c:v>
                </c:pt>
                <c:pt idx="374">
                  <c:v>42218.895833333336</c:v>
                </c:pt>
                <c:pt idx="375">
                  <c:v>42218.90625</c:v>
                </c:pt>
                <c:pt idx="376">
                  <c:v>42218.916666666664</c:v>
                </c:pt>
                <c:pt idx="377">
                  <c:v>42218.927083333336</c:v>
                </c:pt>
                <c:pt idx="378">
                  <c:v>42218.9375</c:v>
                </c:pt>
                <c:pt idx="379">
                  <c:v>42218.947916666664</c:v>
                </c:pt>
                <c:pt idx="380">
                  <c:v>42218.958333333336</c:v>
                </c:pt>
                <c:pt idx="381">
                  <c:v>42218.96875</c:v>
                </c:pt>
                <c:pt idx="382">
                  <c:v>42218.979166666664</c:v>
                </c:pt>
                <c:pt idx="383">
                  <c:v>42218.989583333336</c:v>
                </c:pt>
                <c:pt idx="384">
                  <c:v>42219</c:v>
                </c:pt>
                <c:pt idx="385">
                  <c:v>42219.010416666664</c:v>
                </c:pt>
                <c:pt idx="386">
                  <c:v>42219.020833333336</c:v>
                </c:pt>
                <c:pt idx="387">
                  <c:v>42219.03125</c:v>
                </c:pt>
                <c:pt idx="388">
                  <c:v>42219.041666666664</c:v>
                </c:pt>
                <c:pt idx="389">
                  <c:v>42219.052083333336</c:v>
                </c:pt>
                <c:pt idx="390">
                  <c:v>42219.0625</c:v>
                </c:pt>
                <c:pt idx="391">
                  <c:v>42219.072916666664</c:v>
                </c:pt>
                <c:pt idx="392">
                  <c:v>42219.083333333336</c:v>
                </c:pt>
                <c:pt idx="393">
                  <c:v>42219.09375</c:v>
                </c:pt>
                <c:pt idx="394">
                  <c:v>42219.104166666664</c:v>
                </c:pt>
                <c:pt idx="395">
                  <c:v>42219.114583333336</c:v>
                </c:pt>
                <c:pt idx="396">
                  <c:v>42219.125</c:v>
                </c:pt>
                <c:pt idx="397">
                  <c:v>42219.135416666664</c:v>
                </c:pt>
                <c:pt idx="398">
                  <c:v>42219.145833333336</c:v>
                </c:pt>
                <c:pt idx="399">
                  <c:v>42219.15625</c:v>
                </c:pt>
                <c:pt idx="400">
                  <c:v>42219.166666666664</c:v>
                </c:pt>
                <c:pt idx="401">
                  <c:v>42219.177083333336</c:v>
                </c:pt>
                <c:pt idx="402">
                  <c:v>42219.1875</c:v>
                </c:pt>
                <c:pt idx="403">
                  <c:v>42219.197916666664</c:v>
                </c:pt>
                <c:pt idx="404">
                  <c:v>42219.208333333336</c:v>
                </c:pt>
                <c:pt idx="405">
                  <c:v>42219.21875</c:v>
                </c:pt>
                <c:pt idx="406">
                  <c:v>42219.229166666664</c:v>
                </c:pt>
                <c:pt idx="407">
                  <c:v>42219.239583333336</c:v>
                </c:pt>
                <c:pt idx="408">
                  <c:v>42219.25</c:v>
                </c:pt>
                <c:pt idx="409">
                  <c:v>42219.260416666664</c:v>
                </c:pt>
                <c:pt idx="410">
                  <c:v>42219.270833333336</c:v>
                </c:pt>
                <c:pt idx="411">
                  <c:v>42219.28125</c:v>
                </c:pt>
                <c:pt idx="412">
                  <c:v>42219.291666666664</c:v>
                </c:pt>
                <c:pt idx="413">
                  <c:v>42219.302083333336</c:v>
                </c:pt>
                <c:pt idx="414">
                  <c:v>42219.3125</c:v>
                </c:pt>
                <c:pt idx="415">
                  <c:v>42219.322916666664</c:v>
                </c:pt>
                <c:pt idx="416">
                  <c:v>42219.333333333336</c:v>
                </c:pt>
                <c:pt idx="417">
                  <c:v>42219.34375</c:v>
                </c:pt>
                <c:pt idx="418">
                  <c:v>42219.354166666664</c:v>
                </c:pt>
                <c:pt idx="419">
                  <c:v>42219.364583333336</c:v>
                </c:pt>
                <c:pt idx="420">
                  <c:v>42219.375</c:v>
                </c:pt>
                <c:pt idx="421">
                  <c:v>42219.385416666664</c:v>
                </c:pt>
                <c:pt idx="422">
                  <c:v>42219.395833333336</c:v>
                </c:pt>
                <c:pt idx="423">
                  <c:v>42219.40625</c:v>
                </c:pt>
                <c:pt idx="424">
                  <c:v>42219.416666666664</c:v>
                </c:pt>
                <c:pt idx="425">
                  <c:v>42219.427083333336</c:v>
                </c:pt>
                <c:pt idx="426">
                  <c:v>42219.4375</c:v>
                </c:pt>
                <c:pt idx="427">
                  <c:v>42219.447916666664</c:v>
                </c:pt>
                <c:pt idx="428">
                  <c:v>42219.458333333336</c:v>
                </c:pt>
                <c:pt idx="429">
                  <c:v>42219.46875</c:v>
                </c:pt>
                <c:pt idx="430">
                  <c:v>42219.479166666664</c:v>
                </c:pt>
                <c:pt idx="431">
                  <c:v>42219.489583333336</c:v>
                </c:pt>
                <c:pt idx="432">
                  <c:v>42219.5</c:v>
                </c:pt>
                <c:pt idx="433">
                  <c:v>42219.510416666664</c:v>
                </c:pt>
                <c:pt idx="434">
                  <c:v>42219.520833333336</c:v>
                </c:pt>
                <c:pt idx="435">
                  <c:v>42219.53125</c:v>
                </c:pt>
                <c:pt idx="436">
                  <c:v>42219.541666666664</c:v>
                </c:pt>
                <c:pt idx="437">
                  <c:v>42219.552083333336</c:v>
                </c:pt>
                <c:pt idx="438">
                  <c:v>42219.5625</c:v>
                </c:pt>
                <c:pt idx="439">
                  <c:v>42219.572916666664</c:v>
                </c:pt>
                <c:pt idx="440">
                  <c:v>42219.583333333336</c:v>
                </c:pt>
                <c:pt idx="441">
                  <c:v>42219.59375</c:v>
                </c:pt>
                <c:pt idx="442">
                  <c:v>42219.604166666664</c:v>
                </c:pt>
                <c:pt idx="443">
                  <c:v>42219.614583333336</c:v>
                </c:pt>
                <c:pt idx="444">
                  <c:v>42219.625</c:v>
                </c:pt>
                <c:pt idx="445">
                  <c:v>42219.635416666664</c:v>
                </c:pt>
                <c:pt idx="446">
                  <c:v>42219.645833333336</c:v>
                </c:pt>
                <c:pt idx="447">
                  <c:v>42219.65625</c:v>
                </c:pt>
                <c:pt idx="448">
                  <c:v>42219.666666666664</c:v>
                </c:pt>
                <c:pt idx="449">
                  <c:v>42219.677083333336</c:v>
                </c:pt>
                <c:pt idx="450">
                  <c:v>42219.6875</c:v>
                </c:pt>
                <c:pt idx="451">
                  <c:v>42219.697916666664</c:v>
                </c:pt>
                <c:pt idx="452">
                  <c:v>42219.708333333336</c:v>
                </c:pt>
                <c:pt idx="453">
                  <c:v>42219.71875</c:v>
                </c:pt>
                <c:pt idx="454">
                  <c:v>42219.729166666664</c:v>
                </c:pt>
                <c:pt idx="455">
                  <c:v>42219.739583333336</c:v>
                </c:pt>
                <c:pt idx="456">
                  <c:v>42219.75</c:v>
                </c:pt>
                <c:pt idx="457">
                  <c:v>42219.760416666664</c:v>
                </c:pt>
                <c:pt idx="458">
                  <c:v>42219.770833333336</c:v>
                </c:pt>
                <c:pt idx="459">
                  <c:v>42219.78125</c:v>
                </c:pt>
                <c:pt idx="460">
                  <c:v>42219.791666666664</c:v>
                </c:pt>
                <c:pt idx="461">
                  <c:v>42219.802083333336</c:v>
                </c:pt>
                <c:pt idx="462">
                  <c:v>42219.8125</c:v>
                </c:pt>
                <c:pt idx="463">
                  <c:v>42219.822916666664</c:v>
                </c:pt>
                <c:pt idx="464">
                  <c:v>42219.833333333336</c:v>
                </c:pt>
                <c:pt idx="465">
                  <c:v>42219.84375</c:v>
                </c:pt>
                <c:pt idx="466">
                  <c:v>42219.854166666664</c:v>
                </c:pt>
                <c:pt idx="467">
                  <c:v>42219.864583333336</c:v>
                </c:pt>
                <c:pt idx="468">
                  <c:v>42219.875</c:v>
                </c:pt>
                <c:pt idx="469">
                  <c:v>42219.885416666664</c:v>
                </c:pt>
                <c:pt idx="470">
                  <c:v>42219.895833333336</c:v>
                </c:pt>
                <c:pt idx="471">
                  <c:v>42219.90625</c:v>
                </c:pt>
                <c:pt idx="472">
                  <c:v>42219.916666666664</c:v>
                </c:pt>
                <c:pt idx="473">
                  <c:v>42219.927083333336</c:v>
                </c:pt>
                <c:pt idx="474">
                  <c:v>42219.9375</c:v>
                </c:pt>
                <c:pt idx="475">
                  <c:v>42219.947916666664</c:v>
                </c:pt>
                <c:pt idx="476">
                  <c:v>42219.958333333336</c:v>
                </c:pt>
                <c:pt idx="477">
                  <c:v>42219.96875</c:v>
                </c:pt>
                <c:pt idx="478">
                  <c:v>42219.979166666664</c:v>
                </c:pt>
                <c:pt idx="479">
                  <c:v>42219.989583333336</c:v>
                </c:pt>
                <c:pt idx="480">
                  <c:v>42220</c:v>
                </c:pt>
                <c:pt idx="481">
                  <c:v>42220.010416666664</c:v>
                </c:pt>
                <c:pt idx="482">
                  <c:v>42220.020833333336</c:v>
                </c:pt>
                <c:pt idx="483">
                  <c:v>42220.03125</c:v>
                </c:pt>
                <c:pt idx="484">
                  <c:v>42220.041666666664</c:v>
                </c:pt>
                <c:pt idx="485">
                  <c:v>42220.052083333336</c:v>
                </c:pt>
                <c:pt idx="486">
                  <c:v>42220.0625</c:v>
                </c:pt>
                <c:pt idx="487">
                  <c:v>42220.072916666664</c:v>
                </c:pt>
                <c:pt idx="488">
                  <c:v>42220.083333333336</c:v>
                </c:pt>
                <c:pt idx="489">
                  <c:v>42220.09375</c:v>
                </c:pt>
                <c:pt idx="490">
                  <c:v>42220.104166666664</c:v>
                </c:pt>
                <c:pt idx="491">
                  <c:v>42220.114583333336</c:v>
                </c:pt>
                <c:pt idx="492">
                  <c:v>42220.125</c:v>
                </c:pt>
                <c:pt idx="493">
                  <c:v>42220.135416666664</c:v>
                </c:pt>
                <c:pt idx="494">
                  <c:v>42220.145833333336</c:v>
                </c:pt>
                <c:pt idx="495">
                  <c:v>42220.15625</c:v>
                </c:pt>
                <c:pt idx="496">
                  <c:v>42220.166666666664</c:v>
                </c:pt>
                <c:pt idx="497">
                  <c:v>42220.177083333336</c:v>
                </c:pt>
                <c:pt idx="498">
                  <c:v>42220.1875</c:v>
                </c:pt>
                <c:pt idx="499">
                  <c:v>42220.197916666664</c:v>
                </c:pt>
                <c:pt idx="500">
                  <c:v>42220.208333333336</c:v>
                </c:pt>
                <c:pt idx="501">
                  <c:v>42220.21875</c:v>
                </c:pt>
                <c:pt idx="502">
                  <c:v>42220.229166666664</c:v>
                </c:pt>
                <c:pt idx="503">
                  <c:v>42220.239583333336</c:v>
                </c:pt>
                <c:pt idx="504">
                  <c:v>42220.25</c:v>
                </c:pt>
                <c:pt idx="505">
                  <c:v>42220.260416666664</c:v>
                </c:pt>
                <c:pt idx="506">
                  <c:v>42220.270833333336</c:v>
                </c:pt>
                <c:pt idx="507">
                  <c:v>42220.28125</c:v>
                </c:pt>
                <c:pt idx="508">
                  <c:v>42220.291666666664</c:v>
                </c:pt>
                <c:pt idx="509">
                  <c:v>42220.302083333336</c:v>
                </c:pt>
                <c:pt idx="510">
                  <c:v>42220.3125</c:v>
                </c:pt>
                <c:pt idx="511">
                  <c:v>42220.322916666664</c:v>
                </c:pt>
                <c:pt idx="512">
                  <c:v>42220.333333333336</c:v>
                </c:pt>
                <c:pt idx="513">
                  <c:v>42220.34375</c:v>
                </c:pt>
                <c:pt idx="514">
                  <c:v>42220.354166666664</c:v>
                </c:pt>
                <c:pt idx="515">
                  <c:v>42220.364583333336</c:v>
                </c:pt>
                <c:pt idx="516">
                  <c:v>42220.375</c:v>
                </c:pt>
                <c:pt idx="517">
                  <c:v>42220.385416666664</c:v>
                </c:pt>
                <c:pt idx="518">
                  <c:v>42220.40625</c:v>
                </c:pt>
                <c:pt idx="519">
                  <c:v>42220.416666666664</c:v>
                </c:pt>
                <c:pt idx="520">
                  <c:v>42220.427083333336</c:v>
                </c:pt>
                <c:pt idx="521">
                  <c:v>42220.4375</c:v>
                </c:pt>
                <c:pt idx="522">
                  <c:v>42220.447916666664</c:v>
                </c:pt>
                <c:pt idx="523">
                  <c:v>42220.458333333336</c:v>
                </c:pt>
                <c:pt idx="524">
                  <c:v>42220.46875</c:v>
                </c:pt>
                <c:pt idx="525">
                  <c:v>42220.479166666664</c:v>
                </c:pt>
                <c:pt idx="526">
                  <c:v>42220.489583333336</c:v>
                </c:pt>
                <c:pt idx="527">
                  <c:v>42220.5</c:v>
                </c:pt>
                <c:pt idx="528">
                  <c:v>42220.510416666664</c:v>
                </c:pt>
                <c:pt idx="529">
                  <c:v>42220.520833333336</c:v>
                </c:pt>
                <c:pt idx="530">
                  <c:v>42220.53125</c:v>
                </c:pt>
                <c:pt idx="531">
                  <c:v>42220.541666666664</c:v>
                </c:pt>
                <c:pt idx="532">
                  <c:v>42220.552083333336</c:v>
                </c:pt>
                <c:pt idx="533">
                  <c:v>42220.5625</c:v>
                </c:pt>
                <c:pt idx="534">
                  <c:v>42220.572916666664</c:v>
                </c:pt>
                <c:pt idx="535">
                  <c:v>42220.583333333336</c:v>
                </c:pt>
                <c:pt idx="536">
                  <c:v>42220.59375</c:v>
                </c:pt>
                <c:pt idx="537">
                  <c:v>42220.604166666664</c:v>
                </c:pt>
                <c:pt idx="538">
                  <c:v>42220.614583333336</c:v>
                </c:pt>
                <c:pt idx="539">
                  <c:v>42220.625</c:v>
                </c:pt>
                <c:pt idx="540">
                  <c:v>42220.635416666664</c:v>
                </c:pt>
                <c:pt idx="541">
                  <c:v>42220.645833333336</c:v>
                </c:pt>
                <c:pt idx="542">
                  <c:v>42220.65625</c:v>
                </c:pt>
                <c:pt idx="543">
                  <c:v>42220.666666666664</c:v>
                </c:pt>
                <c:pt idx="544">
                  <c:v>42220.677083333336</c:v>
                </c:pt>
                <c:pt idx="545">
                  <c:v>42220.6875</c:v>
                </c:pt>
                <c:pt idx="546">
                  <c:v>42220.697916666664</c:v>
                </c:pt>
                <c:pt idx="547">
                  <c:v>42220.708333333336</c:v>
                </c:pt>
                <c:pt idx="548">
                  <c:v>42220.71875</c:v>
                </c:pt>
                <c:pt idx="549">
                  <c:v>42220.729166666664</c:v>
                </c:pt>
                <c:pt idx="550">
                  <c:v>42220.739583333336</c:v>
                </c:pt>
                <c:pt idx="551">
                  <c:v>42220.75</c:v>
                </c:pt>
                <c:pt idx="552">
                  <c:v>42220.760416666664</c:v>
                </c:pt>
                <c:pt idx="553">
                  <c:v>42220.770833333336</c:v>
                </c:pt>
                <c:pt idx="554">
                  <c:v>42220.78125</c:v>
                </c:pt>
                <c:pt idx="555">
                  <c:v>42220.791666666664</c:v>
                </c:pt>
                <c:pt idx="556">
                  <c:v>42220.802083333336</c:v>
                </c:pt>
                <c:pt idx="557">
                  <c:v>42220.8125</c:v>
                </c:pt>
                <c:pt idx="558">
                  <c:v>42220.822916666664</c:v>
                </c:pt>
                <c:pt idx="559">
                  <c:v>42220.833333333336</c:v>
                </c:pt>
                <c:pt idx="560">
                  <c:v>42220.84375</c:v>
                </c:pt>
                <c:pt idx="561">
                  <c:v>42220.854166666664</c:v>
                </c:pt>
                <c:pt idx="562">
                  <c:v>42220.864583333336</c:v>
                </c:pt>
                <c:pt idx="563">
                  <c:v>42220.875</c:v>
                </c:pt>
                <c:pt idx="564">
                  <c:v>42220.885416666664</c:v>
                </c:pt>
                <c:pt idx="565">
                  <c:v>42220.895833333336</c:v>
                </c:pt>
                <c:pt idx="566">
                  <c:v>42220.90625</c:v>
                </c:pt>
                <c:pt idx="567">
                  <c:v>42220.916666666664</c:v>
                </c:pt>
                <c:pt idx="568">
                  <c:v>42220.927083333336</c:v>
                </c:pt>
                <c:pt idx="569">
                  <c:v>42220.9375</c:v>
                </c:pt>
                <c:pt idx="570">
                  <c:v>42220.947916666664</c:v>
                </c:pt>
                <c:pt idx="571">
                  <c:v>42220.958333333336</c:v>
                </c:pt>
                <c:pt idx="572">
                  <c:v>42220.96875</c:v>
                </c:pt>
                <c:pt idx="573">
                  <c:v>42220.979166666664</c:v>
                </c:pt>
                <c:pt idx="574">
                  <c:v>42220.989583333336</c:v>
                </c:pt>
                <c:pt idx="575">
                  <c:v>42221</c:v>
                </c:pt>
                <c:pt idx="576">
                  <c:v>42221.010416666664</c:v>
                </c:pt>
                <c:pt idx="577">
                  <c:v>42221.020833333336</c:v>
                </c:pt>
                <c:pt idx="578">
                  <c:v>42221.03125</c:v>
                </c:pt>
                <c:pt idx="579">
                  <c:v>42221.041666666664</c:v>
                </c:pt>
                <c:pt idx="580">
                  <c:v>42221.052083333336</c:v>
                </c:pt>
                <c:pt idx="581">
                  <c:v>42221.0625</c:v>
                </c:pt>
                <c:pt idx="582">
                  <c:v>42221.072916666664</c:v>
                </c:pt>
                <c:pt idx="583">
                  <c:v>42221.083333333336</c:v>
                </c:pt>
                <c:pt idx="584">
                  <c:v>42221.09375</c:v>
                </c:pt>
                <c:pt idx="585">
                  <c:v>42221.104166666664</c:v>
                </c:pt>
                <c:pt idx="586">
                  <c:v>42221.114583333336</c:v>
                </c:pt>
                <c:pt idx="587">
                  <c:v>42221.125</c:v>
                </c:pt>
                <c:pt idx="588">
                  <c:v>42221.135416666664</c:v>
                </c:pt>
                <c:pt idx="589">
                  <c:v>42221.145833333336</c:v>
                </c:pt>
                <c:pt idx="590">
                  <c:v>42221.15625</c:v>
                </c:pt>
                <c:pt idx="591">
                  <c:v>42221.166666666664</c:v>
                </c:pt>
                <c:pt idx="592">
                  <c:v>42221.177083333336</c:v>
                </c:pt>
                <c:pt idx="593">
                  <c:v>42221.1875</c:v>
                </c:pt>
                <c:pt idx="594">
                  <c:v>42221.197916666664</c:v>
                </c:pt>
                <c:pt idx="595">
                  <c:v>42221.208333333336</c:v>
                </c:pt>
                <c:pt idx="596">
                  <c:v>42221.21875</c:v>
                </c:pt>
                <c:pt idx="597">
                  <c:v>42221.229166666664</c:v>
                </c:pt>
                <c:pt idx="598">
                  <c:v>42221.239583333336</c:v>
                </c:pt>
                <c:pt idx="599">
                  <c:v>42221.25</c:v>
                </c:pt>
                <c:pt idx="600">
                  <c:v>42221.260416666664</c:v>
                </c:pt>
                <c:pt idx="601">
                  <c:v>42221.270833333336</c:v>
                </c:pt>
                <c:pt idx="602">
                  <c:v>42221.28125</c:v>
                </c:pt>
                <c:pt idx="603">
                  <c:v>42221.291666666664</c:v>
                </c:pt>
                <c:pt idx="604">
                  <c:v>42221.302083333336</c:v>
                </c:pt>
                <c:pt idx="605">
                  <c:v>42221.3125</c:v>
                </c:pt>
                <c:pt idx="606">
                  <c:v>42221.322916666664</c:v>
                </c:pt>
                <c:pt idx="607">
                  <c:v>42221.333333333336</c:v>
                </c:pt>
                <c:pt idx="608">
                  <c:v>42221.34375</c:v>
                </c:pt>
                <c:pt idx="609">
                  <c:v>42221.354166666664</c:v>
                </c:pt>
                <c:pt idx="610">
                  <c:v>42221.364583333336</c:v>
                </c:pt>
                <c:pt idx="611">
                  <c:v>42221.375</c:v>
                </c:pt>
                <c:pt idx="612">
                  <c:v>42221.385416666664</c:v>
                </c:pt>
                <c:pt idx="613">
                  <c:v>42221.395833333336</c:v>
                </c:pt>
                <c:pt idx="614">
                  <c:v>42221.40625</c:v>
                </c:pt>
                <c:pt idx="615">
                  <c:v>42221.416666666664</c:v>
                </c:pt>
                <c:pt idx="616">
                  <c:v>42221.427083333336</c:v>
                </c:pt>
                <c:pt idx="617">
                  <c:v>42221.4375</c:v>
                </c:pt>
                <c:pt idx="618">
                  <c:v>42221.447916666664</c:v>
                </c:pt>
                <c:pt idx="619">
                  <c:v>42221.458333333336</c:v>
                </c:pt>
                <c:pt idx="620">
                  <c:v>42221.46875</c:v>
                </c:pt>
                <c:pt idx="621">
                  <c:v>42221.479166666664</c:v>
                </c:pt>
                <c:pt idx="622">
                  <c:v>42221.489583333336</c:v>
                </c:pt>
                <c:pt idx="623">
                  <c:v>42221.5</c:v>
                </c:pt>
                <c:pt idx="624">
                  <c:v>42221.510416666664</c:v>
                </c:pt>
                <c:pt idx="625">
                  <c:v>42221.520833333336</c:v>
                </c:pt>
                <c:pt idx="626">
                  <c:v>42221.53125</c:v>
                </c:pt>
                <c:pt idx="627">
                  <c:v>42221.541666666664</c:v>
                </c:pt>
                <c:pt idx="628">
                  <c:v>42221.552083333336</c:v>
                </c:pt>
                <c:pt idx="629">
                  <c:v>42221.5625</c:v>
                </c:pt>
                <c:pt idx="630">
                  <c:v>42221.572916666664</c:v>
                </c:pt>
                <c:pt idx="631">
                  <c:v>42221.583333333336</c:v>
                </c:pt>
                <c:pt idx="632">
                  <c:v>42221.59375</c:v>
                </c:pt>
                <c:pt idx="633">
                  <c:v>42221.604166666664</c:v>
                </c:pt>
                <c:pt idx="634">
                  <c:v>42221.614583333336</c:v>
                </c:pt>
                <c:pt idx="635">
                  <c:v>42221.625</c:v>
                </c:pt>
                <c:pt idx="636">
                  <c:v>42221.635416666664</c:v>
                </c:pt>
                <c:pt idx="637">
                  <c:v>42221.645833333336</c:v>
                </c:pt>
                <c:pt idx="638">
                  <c:v>42221.65625</c:v>
                </c:pt>
                <c:pt idx="639">
                  <c:v>42221.666666666664</c:v>
                </c:pt>
                <c:pt idx="640">
                  <c:v>42221.677083333336</c:v>
                </c:pt>
                <c:pt idx="641">
                  <c:v>42221.6875</c:v>
                </c:pt>
                <c:pt idx="642">
                  <c:v>42221.697916666664</c:v>
                </c:pt>
                <c:pt idx="643">
                  <c:v>42221.708333333336</c:v>
                </c:pt>
                <c:pt idx="644">
                  <c:v>42221.71875</c:v>
                </c:pt>
                <c:pt idx="645">
                  <c:v>42221.729166666664</c:v>
                </c:pt>
                <c:pt idx="646">
                  <c:v>42221.739583333336</c:v>
                </c:pt>
                <c:pt idx="647">
                  <c:v>42221.75</c:v>
                </c:pt>
                <c:pt idx="648">
                  <c:v>42221.760416666664</c:v>
                </c:pt>
                <c:pt idx="649">
                  <c:v>42221.770833333336</c:v>
                </c:pt>
                <c:pt idx="650">
                  <c:v>42221.78125</c:v>
                </c:pt>
                <c:pt idx="651">
                  <c:v>42221.791666666664</c:v>
                </c:pt>
                <c:pt idx="652">
                  <c:v>42221.802083333336</c:v>
                </c:pt>
                <c:pt idx="653">
                  <c:v>42221.8125</c:v>
                </c:pt>
                <c:pt idx="654">
                  <c:v>42221.822916666664</c:v>
                </c:pt>
                <c:pt idx="655">
                  <c:v>42221.833333333336</c:v>
                </c:pt>
                <c:pt idx="656">
                  <c:v>42221.84375</c:v>
                </c:pt>
                <c:pt idx="657">
                  <c:v>42221.854166666664</c:v>
                </c:pt>
                <c:pt idx="658">
                  <c:v>42221.864583333336</c:v>
                </c:pt>
                <c:pt idx="659">
                  <c:v>42221.875</c:v>
                </c:pt>
                <c:pt idx="660">
                  <c:v>42221.885416666664</c:v>
                </c:pt>
                <c:pt idx="661">
                  <c:v>42221.895833333336</c:v>
                </c:pt>
                <c:pt idx="662">
                  <c:v>42221.90625</c:v>
                </c:pt>
                <c:pt idx="663">
                  <c:v>42221.916666666664</c:v>
                </c:pt>
                <c:pt idx="664">
                  <c:v>42221.927083333336</c:v>
                </c:pt>
                <c:pt idx="665">
                  <c:v>42221.9375</c:v>
                </c:pt>
                <c:pt idx="666">
                  <c:v>42221.947916666664</c:v>
                </c:pt>
                <c:pt idx="667">
                  <c:v>42221.958333333336</c:v>
                </c:pt>
                <c:pt idx="668">
                  <c:v>42221.96875</c:v>
                </c:pt>
                <c:pt idx="669">
                  <c:v>42221.979166666664</c:v>
                </c:pt>
                <c:pt idx="670">
                  <c:v>42221.989583333336</c:v>
                </c:pt>
                <c:pt idx="671">
                  <c:v>42222</c:v>
                </c:pt>
                <c:pt idx="672">
                  <c:v>42222.010416666664</c:v>
                </c:pt>
                <c:pt idx="673">
                  <c:v>42222.020833333336</c:v>
                </c:pt>
                <c:pt idx="674">
                  <c:v>42222.03125</c:v>
                </c:pt>
                <c:pt idx="675">
                  <c:v>42222.041666666664</c:v>
                </c:pt>
                <c:pt idx="676">
                  <c:v>42222.052083333336</c:v>
                </c:pt>
                <c:pt idx="677">
                  <c:v>42222.0625</c:v>
                </c:pt>
                <c:pt idx="678">
                  <c:v>42222.072916666664</c:v>
                </c:pt>
                <c:pt idx="679">
                  <c:v>42222.083333333336</c:v>
                </c:pt>
                <c:pt idx="680">
                  <c:v>42222.09375</c:v>
                </c:pt>
                <c:pt idx="681">
                  <c:v>42222.104166666664</c:v>
                </c:pt>
                <c:pt idx="682">
                  <c:v>42222.114583333336</c:v>
                </c:pt>
                <c:pt idx="683">
                  <c:v>42222.125</c:v>
                </c:pt>
                <c:pt idx="684">
                  <c:v>42222.135416666664</c:v>
                </c:pt>
                <c:pt idx="685">
                  <c:v>42222.145833333336</c:v>
                </c:pt>
                <c:pt idx="686">
                  <c:v>42222.15625</c:v>
                </c:pt>
                <c:pt idx="687">
                  <c:v>42222.166666666664</c:v>
                </c:pt>
                <c:pt idx="688">
                  <c:v>42222.177083333336</c:v>
                </c:pt>
                <c:pt idx="689">
                  <c:v>42222.1875</c:v>
                </c:pt>
                <c:pt idx="690">
                  <c:v>42222.197916666664</c:v>
                </c:pt>
                <c:pt idx="691">
                  <c:v>42222.208333333336</c:v>
                </c:pt>
                <c:pt idx="692">
                  <c:v>42222.21875</c:v>
                </c:pt>
                <c:pt idx="693">
                  <c:v>42222.229166666664</c:v>
                </c:pt>
                <c:pt idx="694">
                  <c:v>42222.239583333336</c:v>
                </c:pt>
                <c:pt idx="695">
                  <c:v>42222.25</c:v>
                </c:pt>
                <c:pt idx="696">
                  <c:v>42222.260416666664</c:v>
                </c:pt>
                <c:pt idx="697">
                  <c:v>42222.270833333336</c:v>
                </c:pt>
                <c:pt idx="698">
                  <c:v>42222.28125</c:v>
                </c:pt>
                <c:pt idx="699">
                  <c:v>42222.291666666664</c:v>
                </c:pt>
                <c:pt idx="700">
                  <c:v>42222.302083333336</c:v>
                </c:pt>
                <c:pt idx="701">
                  <c:v>42222.3125</c:v>
                </c:pt>
                <c:pt idx="702">
                  <c:v>42222.322916666664</c:v>
                </c:pt>
                <c:pt idx="703">
                  <c:v>42222.333333333336</c:v>
                </c:pt>
                <c:pt idx="704">
                  <c:v>42222.34375</c:v>
                </c:pt>
                <c:pt idx="705">
                  <c:v>42222.354166666664</c:v>
                </c:pt>
                <c:pt idx="706">
                  <c:v>42222.364583333336</c:v>
                </c:pt>
                <c:pt idx="707">
                  <c:v>42222.375</c:v>
                </c:pt>
                <c:pt idx="708">
                  <c:v>42222.385416666664</c:v>
                </c:pt>
                <c:pt idx="709">
                  <c:v>42222.395833333336</c:v>
                </c:pt>
                <c:pt idx="710">
                  <c:v>42222.40625</c:v>
                </c:pt>
                <c:pt idx="711">
                  <c:v>42222.416666666664</c:v>
                </c:pt>
                <c:pt idx="712">
                  <c:v>42222.427083333336</c:v>
                </c:pt>
                <c:pt idx="713">
                  <c:v>42222.4375</c:v>
                </c:pt>
                <c:pt idx="714">
                  <c:v>42222.447916666664</c:v>
                </c:pt>
                <c:pt idx="715">
                  <c:v>42222.458333333336</c:v>
                </c:pt>
                <c:pt idx="716">
                  <c:v>42222.46875</c:v>
                </c:pt>
                <c:pt idx="717">
                  <c:v>42222.479166666664</c:v>
                </c:pt>
                <c:pt idx="718">
                  <c:v>42222.489583333336</c:v>
                </c:pt>
                <c:pt idx="719">
                  <c:v>42222.5</c:v>
                </c:pt>
                <c:pt idx="720">
                  <c:v>42222.510416666664</c:v>
                </c:pt>
                <c:pt idx="721">
                  <c:v>42222.520833333336</c:v>
                </c:pt>
                <c:pt idx="722">
                  <c:v>42222.53125</c:v>
                </c:pt>
                <c:pt idx="723">
                  <c:v>42222.541666666664</c:v>
                </c:pt>
                <c:pt idx="724">
                  <c:v>42222.552083333336</c:v>
                </c:pt>
                <c:pt idx="725">
                  <c:v>42222.5625</c:v>
                </c:pt>
                <c:pt idx="726">
                  <c:v>42222.572916666664</c:v>
                </c:pt>
                <c:pt idx="727">
                  <c:v>42222.583333333336</c:v>
                </c:pt>
                <c:pt idx="728">
                  <c:v>42222.59375</c:v>
                </c:pt>
                <c:pt idx="729">
                  <c:v>42222.604166666664</c:v>
                </c:pt>
                <c:pt idx="730">
                  <c:v>42222.614583333336</c:v>
                </c:pt>
                <c:pt idx="731">
                  <c:v>42222.625</c:v>
                </c:pt>
                <c:pt idx="732">
                  <c:v>42222.635416666664</c:v>
                </c:pt>
                <c:pt idx="733">
                  <c:v>42222.645833333336</c:v>
                </c:pt>
                <c:pt idx="734">
                  <c:v>42222.65625</c:v>
                </c:pt>
                <c:pt idx="735">
                  <c:v>42222.666666666664</c:v>
                </c:pt>
                <c:pt idx="736">
                  <c:v>42222.677083333336</c:v>
                </c:pt>
                <c:pt idx="737">
                  <c:v>42222.6875</c:v>
                </c:pt>
                <c:pt idx="738">
                  <c:v>42222.697916666664</c:v>
                </c:pt>
                <c:pt idx="739">
                  <c:v>42222.708333333336</c:v>
                </c:pt>
                <c:pt idx="740">
                  <c:v>42222.71875</c:v>
                </c:pt>
                <c:pt idx="741">
                  <c:v>42222.729166666664</c:v>
                </c:pt>
                <c:pt idx="742">
                  <c:v>42222.739583333336</c:v>
                </c:pt>
                <c:pt idx="743">
                  <c:v>42222.75</c:v>
                </c:pt>
                <c:pt idx="744">
                  <c:v>42222.760416666664</c:v>
                </c:pt>
                <c:pt idx="745">
                  <c:v>42222.770833333336</c:v>
                </c:pt>
                <c:pt idx="746">
                  <c:v>42222.78125</c:v>
                </c:pt>
                <c:pt idx="747">
                  <c:v>42222.791666666664</c:v>
                </c:pt>
                <c:pt idx="748">
                  <c:v>42222.802083333336</c:v>
                </c:pt>
                <c:pt idx="749">
                  <c:v>42222.8125</c:v>
                </c:pt>
                <c:pt idx="750">
                  <c:v>42222.822916666664</c:v>
                </c:pt>
                <c:pt idx="751">
                  <c:v>42222.833333333336</c:v>
                </c:pt>
                <c:pt idx="752">
                  <c:v>42222.84375</c:v>
                </c:pt>
                <c:pt idx="753">
                  <c:v>42222.854166666664</c:v>
                </c:pt>
                <c:pt idx="754">
                  <c:v>42222.864583333336</c:v>
                </c:pt>
                <c:pt idx="755">
                  <c:v>42222.875</c:v>
                </c:pt>
                <c:pt idx="756">
                  <c:v>42222.885416666664</c:v>
                </c:pt>
                <c:pt idx="757">
                  <c:v>42222.895833333336</c:v>
                </c:pt>
                <c:pt idx="758">
                  <c:v>42222.90625</c:v>
                </c:pt>
                <c:pt idx="759">
                  <c:v>42222.916666666664</c:v>
                </c:pt>
                <c:pt idx="760">
                  <c:v>42222.927083333336</c:v>
                </c:pt>
                <c:pt idx="761">
                  <c:v>42222.9375</c:v>
                </c:pt>
                <c:pt idx="762">
                  <c:v>42222.947916666664</c:v>
                </c:pt>
                <c:pt idx="763">
                  <c:v>42222.958333333336</c:v>
                </c:pt>
                <c:pt idx="764">
                  <c:v>42222.96875</c:v>
                </c:pt>
                <c:pt idx="765">
                  <c:v>42222.979166666664</c:v>
                </c:pt>
                <c:pt idx="766">
                  <c:v>42222.989583333336</c:v>
                </c:pt>
                <c:pt idx="767">
                  <c:v>42223</c:v>
                </c:pt>
              </c:numCache>
            </c:numRef>
          </c:xVal>
          <c:yVal>
            <c:numRef>
              <c:f>'cool down'!$B$2:$B$769</c:f>
              <c:numCache>
                <c:formatCode>0.00</c:formatCode>
                <c:ptCount val="768"/>
                <c:pt idx="0">
                  <c:v>287.14</c:v>
                </c:pt>
                <c:pt idx="1">
                  <c:v>287.14</c:v>
                </c:pt>
                <c:pt idx="2">
                  <c:v>287.14</c:v>
                </c:pt>
                <c:pt idx="3">
                  <c:v>287.14</c:v>
                </c:pt>
                <c:pt idx="4">
                  <c:v>287.14</c:v>
                </c:pt>
                <c:pt idx="5">
                  <c:v>287.14</c:v>
                </c:pt>
                <c:pt idx="6">
                  <c:v>287.14</c:v>
                </c:pt>
                <c:pt idx="7">
                  <c:v>287.14</c:v>
                </c:pt>
                <c:pt idx="8">
                  <c:v>287.14</c:v>
                </c:pt>
                <c:pt idx="9">
                  <c:v>287.14</c:v>
                </c:pt>
                <c:pt idx="10">
                  <c:v>287.14</c:v>
                </c:pt>
                <c:pt idx="11">
                  <c:v>287.14</c:v>
                </c:pt>
                <c:pt idx="12">
                  <c:v>287.14</c:v>
                </c:pt>
                <c:pt idx="13">
                  <c:v>287.14</c:v>
                </c:pt>
                <c:pt idx="14">
                  <c:v>287.14</c:v>
                </c:pt>
                <c:pt idx="15">
                  <c:v>287.14</c:v>
                </c:pt>
                <c:pt idx="16">
                  <c:v>287.14</c:v>
                </c:pt>
                <c:pt idx="17">
                  <c:v>287.14</c:v>
                </c:pt>
                <c:pt idx="18">
                  <c:v>287.14</c:v>
                </c:pt>
                <c:pt idx="19">
                  <c:v>287.14</c:v>
                </c:pt>
                <c:pt idx="20">
                  <c:v>287.14999999999998</c:v>
                </c:pt>
                <c:pt idx="21">
                  <c:v>287.14999999999998</c:v>
                </c:pt>
                <c:pt idx="22">
                  <c:v>287.14999999999998</c:v>
                </c:pt>
                <c:pt idx="23">
                  <c:v>287.14999999999998</c:v>
                </c:pt>
                <c:pt idx="24">
                  <c:v>287.14999999999998</c:v>
                </c:pt>
                <c:pt idx="25">
                  <c:v>287.14999999999998</c:v>
                </c:pt>
                <c:pt idx="26">
                  <c:v>287.14999999999998</c:v>
                </c:pt>
                <c:pt idx="27">
                  <c:v>287.14999999999998</c:v>
                </c:pt>
                <c:pt idx="28">
                  <c:v>287.14999999999998</c:v>
                </c:pt>
                <c:pt idx="29">
                  <c:v>287.14999999999998</c:v>
                </c:pt>
                <c:pt idx="30">
                  <c:v>287.14999999999998</c:v>
                </c:pt>
                <c:pt idx="31">
                  <c:v>287.14999999999998</c:v>
                </c:pt>
                <c:pt idx="32">
                  <c:v>287.14999999999998</c:v>
                </c:pt>
                <c:pt idx="33">
                  <c:v>287.14999999999998</c:v>
                </c:pt>
                <c:pt idx="34">
                  <c:v>287.14999999999998</c:v>
                </c:pt>
                <c:pt idx="35">
                  <c:v>287.14999999999998</c:v>
                </c:pt>
                <c:pt idx="36">
                  <c:v>287.14999999999998</c:v>
                </c:pt>
                <c:pt idx="37">
                  <c:v>287.14999999999998</c:v>
                </c:pt>
                <c:pt idx="38">
                  <c:v>287.14999999999998</c:v>
                </c:pt>
                <c:pt idx="39">
                  <c:v>287.14999999999998</c:v>
                </c:pt>
                <c:pt idx="40">
                  <c:v>287.14999999999998</c:v>
                </c:pt>
                <c:pt idx="41">
                  <c:v>287.14999999999998</c:v>
                </c:pt>
                <c:pt idx="42">
                  <c:v>287.14999999999998</c:v>
                </c:pt>
                <c:pt idx="43">
                  <c:v>287.14999999999998</c:v>
                </c:pt>
                <c:pt idx="44">
                  <c:v>287.14999999999998</c:v>
                </c:pt>
                <c:pt idx="45">
                  <c:v>287.14999999999998</c:v>
                </c:pt>
                <c:pt idx="46">
                  <c:v>287.06</c:v>
                </c:pt>
                <c:pt idx="47">
                  <c:v>287.06</c:v>
                </c:pt>
                <c:pt idx="48">
                  <c:v>287.02999999999997</c:v>
                </c:pt>
                <c:pt idx="49">
                  <c:v>287</c:v>
                </c:pt>
                <c:pt idx="50">
                  <c:v>286.98</c:v>
                </c:pt>
                <c:pt idx="51">
                  <c:v>286.95999999999998</c:v>
                </c:pt>
                <c:pt idx="52">
                  <c:v>286.94</c:v>
                </c:pt>
                <c:pt idx="53">
                  <c:v>286.92</c:v>
                </c:pt>
                <c:pt idx="54">
                  <c:v>286.89</c:v>
                </c:pt>
                <c:pt idx="55">
                  <c:v>286.87</c:v>
                </c:pt>
                <c:pt idx="56">
                  <c:v>286.83999999999997</c:v>
                </c:pt>
                <c:pt idx="57">
                  <c:v>286.83</c:v>
                </c:pt>
                <c:pt idx="58">
                  <c:v>286.82</c:v>
                </c:pt>
                <c:pt idx="59">
                  <c:v>286.82</c:v>
                </c:pt>
                <c:pt idx="60">
                  <c:v>286.81</c:v>
                </c:pt>
                <c:pt idx="61">
                  <c:v>286.7</c:v>
                </c:pt>
                <c:pt idx="62">
                  <c:v>286.79000000000002</c:v>
                </c:pt>
                <c:pt idx="63">
                  <c:v>286.8</c:v>
                </c:pt>
                <c:pt idx="64">
                  <c:v>286.76</c:v>
                </c:pt>
                <c:pt idx="65">
                  <c:v>286.55</c:v>
                </c:pt>
                <c:pt idx="66">
                  <c:v>286.49</c:v>
                </c:pt>
                <c:pt idx="67">
                  <c:v>286.5</c:v>
                </c:pt>
                <c:pt idx="68">
                  <c:v>286.42</c:v>
                </c:pt>
                <c:pt idx="69">
                  <c:v>286.27</c:v>
                </c:pt>
                <c:pt idx="70">
                  <c:v>286.20999999999998</c:v>
                </c:pt>
                <c:pt idx="71">
                  <c:v>286.12</c:v>
                </c:pt>
                <c:pt idx="72">
                  <c:v>286.04000000000002</c:v>
                </c:pt>
                <c:pt idx="73">
                  <c:v>285.95999999999998</c:v>
                </c:pt>
                <c:pt idx="74">
                  <c:v>285.89</c:v>
                </c:pt>
                <c:pt idx="75">
                  <c:v>285.82</c:v>
                </c:pt>
                <c:pt idx="76">
                  <c:v>285.75</c:v>
                </c:pt>
                <c:pt idx="77">
                  <c:v>285.68</c:v>
                </c:pt>
                <c:pt idx="78">
                  <c:v>285.63</c:v>
                </c:pt>
                <c:pt idx="79">
                  <c:v>285.57</c:v>
                </c:pt>
                <c:pt idx="80">
                  <c:v>285.52999999999997</c:v>
                </c:pt>
                <c:pt idx="81">
                  <c:v>285.47000000000003</c:v>
                </c:pt>
                <c:pt idx="82">
                  <c:v>285.42</c:v>
                </c:pt>
                <c:pt idx="83">
                  <c:v>285.36</c:v>
                </c:pt>
                <c:pt idx="84">
                  <c:v>285.24</c:v>
                </c:pt>
                <c:pt idx="85">
                  <c:v>285.12</c:v>
                </c:pt>
                <c:pt idx="86">
                  <c:v>285.01</c:v>
                </c:pt>
                <c:pt idx="87">
                  <c:v>284.92</c:v>
                </c:pt>
                <c:pt idx="88">
                  <c:v>284.83999999999997</c:v>
                </c:pt>
                <c:pt idx="89">
                  <c:v>284.72000000000003</c:v>
                </c:pt>
                <c:pt idx="90">
                  <c:v>284.64</c:v>
                </c:pt>
                <c:pt idx="91">
                  <c:v>284.54000000000002</c:v>
                </c:pt>
                <c:pt idx="92">
                  <c:v>284.45999999999998</c:v>
                </c:pt>
                <c:pt idx="93">
                  <c:v>284.38</c:v>
                </c:pt>
                <c:pt idx="94">
                  <c:v>284.29000000000002</c:v>
                </c:pt>
                <c:pt idx="95">
                  <c:v>284.20999999999998</c:v>
                </c:pt>
                <c:pt idx="96">
                  <c:v>284.14</c:v>
                </c:pt>
                <c:pt idx="97">
                  <c:v>284.06</c:v>
                </c:pt>
                <c:pt idx="98">
                  <c:v>283.99</c:v>
                </c:pt>
                <c:pt idx="99">
                  <c:v>283.91000000000003</c:v>
                </c:pt>
                <c:pt idx="100">
                  <c:v>283.83999999999997</c:v>
                </c:pt>
                <c:pt idx="101">
                  <c:v>283.76</c:v>
                </c:pt>
                <c:pt idx="102">
                  <c:v>283.68</c:v>
                </c:pt>
                <c:pt idx="103">
                  <c:v>283.61</c:v>
                </c:pt>
                <c:pt idx="104">
                  <c:v>283.52</c:v>
                </c:pt>
                <c:pt idx="105">
                  <c:v>283.44</c:v>
                </c:pt>
                <c:pt idx="106">
                  <c:v>283.38</c:v>
                </c:pt>
                <c:pt idx="107">
                  <c:v>283.29000000000002</c:v>
                </c:pt>
                <c:pt idx="108">
                  <c:v>283.2</c:v>
                </c:pt>
                <c:pt idx="109">
                  <c:v>283.14</c:v>
                </c:pt>
                <c:pt idx="110">
                  <c:v>283.05</c:v>
                </c:pt>
                <c:pt idx="111">
                  <c:v>282.97000000000003</c:v>
                </c:pt>
                <c:pt idx="112">
                  <c:v>282.91000000000003</c:v>
                </c:pt>
                <c:pt idx="113">
                  <c:v>282.82</c:v>
                </c:pt>
                <c:pt idx="114">
                  <c:v>282.75</c:v>
                </c:pt>
                <c:pt idx="115">
                  <c:v>282.68</c:v>
                </c:pt>
                <c:pt idx="116">
                  <c:v>282.58999999999997</c:v>
                </c:pt>
                <c:pt idx="117">
                  <c:v>282.52</c:v>
                </c:pt>
                <c:pt idx="118">
                  <c:v>282.45</c:v>
                </c:pt>
                <c:pt idx="119">
                  <c:v>282.37</c:v>
                </c:pt>
                <c:pt idx="120">
                  <c:v>282.31</c:v>
                </c:pt>
                <c:pt idx="121">
                  <c:v>282.24</c:v>
                </c:pt>
                <c:pt idx="122">
                  <c:v>282.17</c:v>
                </c:pt>
                <c:pt idx="123">
                  <c:v>282.10000000000002</c:v>
                </c:pt>
                <c:pt idx="124">
                  <c:v>282.02999999999997</c:v>
                </c:pt>
                <c:pt idx="125">
                  <c:v>281.97000000000003</c:v>
                </c:pt>
                <c:pt idx="126">
                  <c:v>281.89999999999998</c:v>
                </c:pt>
                <c:pt idx="127">
                  <c:v>281.85000000000002</c:v>
                </c:pt>
                <c:pt idx="128">
                  <c:v>281.77999999999997</c:v>
                </c:pt>
                <c:pt idx="129">
                  <c:v>281.7</c:v>
                </c:pt>
                <c:pt idx="130">
                  <c:v>281.64</c:v>
                </c:pt>
                <c:pt idx="131">
                  <c:v>281.57</c:v>
                </c:pt>
                <c:pt idx="132">
                  <c:v>281.51</c:v>
                </c:pt>
                <c:pt idx="133">
                  <c:v>281.45</c:v>
                </c:pt>
                <c:pt idx="134">
                  <c:v>281.38</c:v>
                </c:pt>
                <c:pt idx="135">
                  <c:v>281.32</c:v>
                </c:pt>
                <c:pt idx="136">
                  <c:v>281.25</c:v>
                </c:pt>
                <c:pt idx="137">
                  <c:v>281.2</c:v>
                </c:pt>
                <c:pt idx="138">
                  <c:v>281.13</c:v>
                </c:pt>
                <c:pt idx="139">
                  <c:v>281</c:v>
                </c:pt>
                <c:pt idx="140">
                  <c:v>280.70999999999998</c:v>
                </c:pt>
                <c:pt idx="141">
                  <c:v>280.42</c:v>
                </c:pt>
                <c:pt idx="142">
                  <c:v>280.16000000000003</c:v>
                </c:pt>
                <c:pt idx="143">
                  <c:v>279.91000000000003</c:v>
                </c:pt>
                <c:pt idx="144">
                  <c:v>279.66000000000003</c:v>
                </c:pt>
                <c:pt idx="145">
                  <c:v>279.44</c:v>
                </c:pt>
                <c:pt idx="146">
                  <c:v>279.18</c:v>
                </c:pt>
                <c:pt idx="147">
                  <c:v>278.92</c:v>
                </c:pt>
                <c:pt idx="148">
                  <c:v>278.7</c:v>
                </c:pt>
                <c:pt idx="149">
                  <c:v>278.44</c:v>
                </c:pt>
                <c:pt idx="150">
                  <c:v>278.12</c:v>
                </c:pt>
                <c:pt idx="151">
                  <c:v>277.70999999999998</c:v>
                </c:pt>
                <c:pt idx="152">
                  <c:v>277.27</c:v>
                </c:pt>
                <c:pt idx="153">
                  <c:v>276.91000000000003</c:v>
                </c:pt>
                <c:pt idx="154">
                  <c:v>276.55</c:v>
                </c:pt>
                <c:pt idx="155">
                  <c:v>276.19</c:v>
                </c:pt>
                <c:pt idx="156">
                  <c:v>275.82</c:v>
                </c:pt>
                <c:pt idx="157">
                  <c:v>275.45999999999998</c:v>
                </c:pt>
                <c:pt idx="158">
                  <c:v>275.08</c:v>
                </c:pt>
                <c:pt idx="159">
                  <c:v>274.70999999999998</c:v>
                </c:pt>
                <c:pt idx="160">
                  <c:v>274.33</c:v>
                </c:pt>
                <c:pt idx="161">
                  <c:v>273.95999999999998</c:v>
                </c:pt>
                <c:pt idx="162">
                  <c:v>273.58999999999997</c:v>
                </c:pt>
                <c:pt idx="163">
                  <c:v>273.22000000000003</c:v>
                </c:pt>
                <c:pt idx="164">
                  <c:v>272.85000000000002</c:v>
                </c:pt>
                <c:pt idx="165">
                  <c:v>272.48</c:v>
                </c:pt>
                <c:pt idx="166">
                  <c:v>272.11</c:v>
                </c:pt>
                <c:pt idx="167">
                  <c:v>271.74</c:v>
                </c:pt>
                <c:pt idx="168">
                  <c:v>271.37</c:v>
                </c:pt>
                <c:pt idx="169">
                  <c:v>271</c:v>
                </c:pt>
                <c:pt idx="170">
                  <c:v>270.62</c:v>
                </c:pt>
                <c:pt idx="171">
                  <c:v>270.25</c:v>
                </c:pt>
                <c:pt idx="172">
                  <c:v>269.87</c:v>
                </c:pt>
                <c:pt idx="173">
                  <c:v>269.49</c:v>
                </c:pt>
                <c:pt idx="174">
                  <c:v>269.10000000000002</c:v>
                </c:pt>
                <c:pt idx="175">
                  <c:v>268.70999999999998</c:v>
                </c:pt>
                <c:pt idx="176">
                  <c:v>268.33999999999997</c:v>
                </c:pt>
                <c:pt idx="177">
                  <c:v>267.95</c:v>
                </c:pt>
                <c:pt idx="178">
                  <c:v>267.56</c:v>
                </c:pt>
                <c:pt idx="179">
                  <c:v>267.16000000000003</c:v>
                </c:pt>
                <c:pt idx="180">
                  <c:v>266.77999999999997</c:v>
                </c:pt>
                <c:pt idx="181">
                  <c:v>266.39999999999998</c:v>
                </c:pt>
                <c:pt idx="182">
                  <c:v>266.02</c:v>
                </c:pt>
                <c:pt idx="183">
                  <c:v>265.64</c:v>
                </c:pt>
                <c:pt idx="184">
                  <c:v>265.25</c:v>
                </c:pt>
                <c:pt idx="185">
                  <c:v>264.87</c:v>
                </c:pt>
                <c:pt idx="186">
                  <c:v>264.49</c:v>
                </c:pt>
                <c:pt idx="187">
                  <c:v>264.10000000000002</c:v>
                </c:pt>
                <c:pt idx="188">
                  <c:v>263.70999999999998</c:v>
                </c:pt>
                <c:pt idx="189">
                  <c:v>263.33</c:v>
                </c:pt>
                <c:pt idx="190">
                  <c:v>262.94</c:v>
                </c:pt>
                <c:pt idx="191">
                  <c:v>262.55</c:v>
                </c:pt>
                <c:pt idx="192">
                  <c:v>262.17</c:v>
                </c:pt>
                <c:pt idx="193">
                  <c:v>261.77999999999997</c:v>
                </c:pt>
                <c:pt idx="194">
                  <c:v>261.39</c:v>
                </c:pt>
                <c:pt idx="195">
                  <c:v>261.01</c:v>
                </c:pt>
                <c:pt idx="196">
                  <c:v>260.62</c:v>
                </c:pt>
                <c:pt idx="197">
                  <c:v>260.23</c:v>
                </c:pt>
                <c:pt idx="198">
                  <c:v>259.83</c:v>
                </c:pt>
                <c:pt idx="199">
                  <c:v>259.45</c:v>
                </c:pt>
                <c:pt idx="200">
                  <c:v>259.06</c:v>
                </c:pt>
                <c:pt idx="201">
                  <c:v>258.67</c:v>
                </c:pt>
                <c:pt idx="202">
                  <c:v>258.27999999999997</c:v>
                </c:pt>
                <c:pt idx="203">
                  <c:v>257.89999999999998</c:v>
                </c:pt>
                <c:pt idx="204">
                  <c:v>257.51</c:v>
                </c:pt>
                <c:pt idx="205">
                  <c:v>257.12</c:v>
                </c:pt>
                <c:pt idx="206">
                  <c:v>256.74</c:v>
                </c:pt>
                <c:pt idx="207">
                  <c:v>256.35000000000002</c:v>
                </c:pt>
                <c:pt idx="208">
                  <c:v>255.96</c:v>
                </c:pt>
                <c:pt idx="209">
                  <c:v>255.57</c:v>
                </c:pt>
                <c:pt idx="210">
                  <c:v>255.19</c:v>
                </c:pt>
                <c:pt idx="211">
                  <c:v>254.8</c:v>
                </c:pt>
                <c:pt idx="212">
                  <c:v>254.41</c:v>
                </c:pt>
                <c:pt idx="213">
                  <c:v>254.02</c:v>
                </c:pt>
                <c:pt idx="214">
                  <c:v>253.63</c:v>
                </c:pt>
                <c:pt idx="215">
                  <c:v>253.24</c:v>
                </c:pt>
                <c:pt idx="216">
                  <c:v>252.86</c:v>
                </c:pt>
                <c:pt idx="217">
                  <c:v>252.47</c:v>
                </c:pt>
                <c:pt idx="218">
                  <c:v>252.08</c:v>
                </c:pt>
                <c:pt idx="219">
                  <c:v>251.69</c:v>
                </c:pt>
                <c:pt idx="220">
                  <c:v>251.3</c:v>
                </c:pt>
                <c:pt idx="221">
                  <c:v>250.92</c:v>
                </c:pt>
                <c:pt idx="222">
                  <c:v>250.53</c:v>
                </c:pt>
                <c:pt idx="223">
                  <c:v>250.15</c:v>
                </c:pt>
                <c:pt idx="224">
                  <c:v>249.76</c:v>
                </c:pt>
                <c:pt idx="225">
                  <c:v>249.38</c:v>
                </c:pt>
                <c:pt idx="226">
                  <c:v>249</c:v>
                </c:pt>
                <c:pt idx="227">
                  <c:v>248.61</c:v>
                </c:pt>
                <c:pt idx="228">
                  <c:v>248.23</c:v>
                </c:pt>
                <c:pt idx="229">
                  <c:v>247.85</c:v>
                </c:pt>
                <c:pt idx="230">
                  <c:v>247.46</c:v>
                </c:pt>
                <c:pt idx="231">
                  <c:v>247.08</c:v>
                </c:pt>
                <c:pt idx="232">
                  <c:v>246.7</c:v>
                </c:pt>
                <c:pt idx="233">
                  <c:v>246.31</c:v>
                </c:pt>
                <c:pt idx="234">
                  <c:v>245.93</c:v>
                </c:pt>
                <c:pt idx="235">
                  <c:v>245.55</c:v>
                </c:pt>
                <c:pt idx="236">
                  <c:v>245.16</c:v>
                </c:pt>
                <c:pt idx="237">
                  <c:v>244.78</c:v>
                </c:pt>
                <c:pt idx="238">
                  <c:v>244.39</c:v>
                </c:pt>
                <c:pt idx="239">
                  <c:v>244.01</c:v>
                </c:pt>
                <c:pt idx="240">
                  <c:v>243.63</c:v>
                </c:pt>
                <c:pt idx="241">
                  <c:v>243.25</c:v>
                </c:pt>
                <c:pt idx="242">
                  <c:v>242.86</c:v>
                </c:pt>
                <c:pt idx="243">
                  <c:v>242.48</c:v>
                </c:pt>
                <c:pt idx="244">
                  <c:v>242.1</c:v>
                </c:pt>
                <c:pt idx="245">
                  <c:v>241.72</c:v>
                </c:pt>
                <c:pt idx="246">
                  <c:v>241.33</c:v>
                </c:pt>
                <c:pt idx="247">
                  <c:v>240.95</c:v>
                </c:pt>
                <c:pt idx="248">
                  <c:v>240.57</c:v>
                </c:pt>
                <c:pt idx="249">
                  <c:v>240.19</c:v>
                </c:pt>
                <c:pt idx="250">
                  <c:v>239.8</c:v>
                </c:pt>
                <c:pt idx="251">
                  <c:v>239.42</c:v>
                </c:pt>
                <c:pt idx="252">
                  <c:v>239.03</c:v>
                </c:pt>
                <c:pt idx="253">
                  <c:v>238.65</c:v>
                </c:pt>
                <c:pt idx="254">
                  <c:v>238.26</c:v>
                </c:pt>
                <c:pt idx="255">
                  <c:v>237.87</c:v>
                </c:pt>
                <c:pt idx="256">
                  <c:v>237.49</c:v>
                </c:pt>
                <c:pt idx="257">
                  <c:v>237.1</c:v>
                </c:pt>
                <c:pt idx="258">
                  <c:v>236.71</c:v>
                </c:pt>
                <c:pt idx="259">
                  <c:v>236.32</c:v>
                </c:pt>
                <c:pt idx="260">
                  <c:v>235.94</c:v>
                </c:pt>
                <c:pt idx="261">
                  <c:v>235.55</c:v>
                </c:pt>
                <c:pt idx="262">
                  <c:v>235.16</c:v>
                </c:pt>
                <c:pt idx="263">
                  <c:v>234.77</c:v>
                </c:pt>
                <c:pt idx="264">
                  <c:v>234.39</c:v>
                </c:pt>
                <c:pt idx="265">
                  <c:v>234</c:v>
                </c:pt>
                <c:pt idx="266">
                  <c:v>233.61</c:v>
                </c:pt>
                <c:pt idx="267">
                  <c:v>233.22</c:v>
                </c:pt>
                <c:pt idx="268">
                  <c:v>232.83</c:v>
                </c:pt>
                <c:pt idx="269">
                  <c:v>232.44</c:v>
                </c:pt>
                <c:pt idx="270">
                  <c:v>232.05</c:v>
                </c:pt>
                <c:pt idx="271">
                  <c:v>231.66</c:v>
                </c:pt>
                <c:pt idx="272">
                  <c:v>231.28</c:v>
                </c:pt>
                <c:pt idx="273">
                  <c:v>230.9</c:v>
                </c:pt>
                <c:pt idx="274">
                  <c:v>230.52</c:v>
                </c:pt>
                <c:pt idx="275">
                  <c:v>230.15</c:v>
                </c:pt>
                <c:pt idx="276">
                  <c:v>229.78</c:v>
                </c:pt>
                <c:pt idx="277">
                  <c:v>229.4</c:v>
                </c:pt>
                <c:pt idx="278">
                  <c:v>229.02</c:v>
                </c:pt>
                <c:pt idx="279">
                  <c:v>228.64</c:v>
                </c:pt>
                <c:pt idx="280">
                  <c:v>228.26</c:v>
                </c:pt>
                <c:pt idx="281">
                  <c:v>227.87</c:v>
                </c:pt>
                <c:pt idx="282">
                  <c:v>227.49</c:v>
                </c:pt>
                <c:pt idx="283">
                  <c:v>227.1</c:v>
                </c:pt>
                <c:pt idx="284">
                  <c:v>226.72</c:v>
                </c:pt>
                <c:pt idx="285">
                  <c:v>226.33</c:v>
                </c:pt>
                <c:pt idx="286">
                  <c:v>225.94</c:v>
                </c:pt>
                <c:pt idx="287">
                  <c:v>225.55</c:v>
                </c:pt>
                <c:pt idx="288">
                  <c:v>225.15</c:v>
                </c:pt>
                <c:pt idx="289">
                  <c:v>224.77</c:v>
                </c:pt>
                <c:pt idx="290">
                  <c:v>224.37</c:v>
                </c:pt>
                <c:pt idx="291">
                  <c:v>223.98</c:v>
                </c:pt>
                <c:pt idx="292">
                  <c:v>223.6</c:v>
                </c:pt>
                <c:pt idx="293">
                  <c:v>223.21</c:v>
                </c:pt>
                <c:pt idx="294">
                  <c:v>222.81</c:v>
                </c:pt>
                <c:pt idx="295">
                  <c:v>222.42</c:v>
                </c:pt>
                <c:pt idx="296">
                  <c:v>222.03</c:v>
                </c:pt>
                <c:pt idx="297">
                  <c:v>221.64</c:v>
                </c:pt>
                <c:pt idx="298">
                  <c:v>221.24</c:v>
                </c:pt>
                <c:pt idx="299">
                  <c:v>220.84</c:v>
                </c:pt>
                <c:pt idx="300">
                  <c:v>220.44</c:v>
                </c:pt>
                <c:pt idx="301">
                  <c:v>220.05</c:v>
                </c:pt>
                <c:pt idx="302">
                  <c:v>219.65</c:v>
                </c:pt>
                <c:pt idx="303">
                  <c:v>219.26</c:v>
                </c:pt>
                <c:pt idx="304">
                  <c:v>218.86</c:v>
                </c:pt>
                <c:pt idx="305">
                  <c:v>218.46</c:v>
                </c:pt>
                <c:pt idx="306">
                  <c:v>218.07</c:v>
                </c:pt>
                <c:pt idx="307">
                  <c:v>217.67</c:v>
                </c:pt>
                <c:pt idx="308">
                  <c:v>217.27</c:v>
                </c:pt>
                <c:pt idx="309">
                  <c:v>216.87</c:v>
                </c:pt>
                <c:pt idx="310">
                  <c:v>216.48</c:v>
                </c:pt>
                <c:pt idx="311">
                  <c:v>216.08</c:v>
                </c:pt>
                <c:pt idx="312">
                  <c:v>215.69</c:v>
                </c:pt>
                <c:pt idx="313">
                  <c:v>215.29</c:v>
                </c:pt>
                <c:pt idx="314">
                  <c:v>214.89</c:v>
                </c:pt>
                <c:pt idx="315">
                  <c:v>214.49</c:v>
                </c:pt>
                <c:pt idx="316">
                  <c:v>214.08</c:v>
                </c:pt>
                <c:pt idx="317">
                  <c:v>213.67</c:v>
                </c:pt>
                <c:pt idx="318">
                  <c:v>213.27</c:v>
                </c:pt>
                <c:pt idx="319">
                  <c:v>212.87</c:v>
                </c:pt>
                <c:pt idx="320">
                  <c:v>212.46</c:v>
                </c:pt>
                <c:pt idx="321">
                  <c:v>212.06</c:v>
                </c:pt>
                <c:pt idx="322">
                  <c:v>211.66</c:v>
                </c:pt>
                <c:pt idx="323">
                  <c:v>211.25</c:v>
                </c:pt>
                <c:pt idx="324">
                  <c:v>210.85</c:v>
                </c:pt>
                <c:pt idx="325">
                  <c:v>210.44</c:v>
                </c:pt>
                <c:pt idx="326">
                  <c:v>210.04</c:v>
                </c:pt>
                <c:pt idx="327">
                  <c:v>209.64</c:v>
                </c:pt>
                <c:pt idx="328">
                  <c:v>209.25</c:v>
                </c:pt>
                <c:pt idx="329">
                  <c:v>208.84</c:v>
                </c:pt>
                <c:pt idx="330">
                  <c:v>208.44</c:v>
                </c:pt>
                <c:pt idx="331">
                  <c:v>208.04</c:v>
                </c:pt>
                <c:pt idx="332">
                  <c:v>207.64</c:v>
                </c:pt>
                <c:pt idx="333">
                  <c:v>207.24</c:v>
                </c:pt>
                <c:pt idx="334">
                  <c:v>206.84</c:v>
                </c:pt>
                <c:pt idx="335">
                  <c:v>206.44</c:v>
                </c:pt>
                <c:pt idx="336">
                  <c:v>206.03</c:v>
                </c:pt>
                <c:pt idx="337">
                  <c:v>205.63</c:v>
                </c:pt>
                <c:pt idx="338">
                  <c:v>205.23</c:v>
                </c:pt>
                <c:pt idx="339">
                  <c:v>204.82</c:v>
                </c:pt>
                <c:pt idx="340">
                  <c:v>204.42</c:v>
                </c:pt>
                <c:pt idx="341">
                  <c:v>204.02</c:v>
                </c:pt>
                <c:pt idx="342">
                  <c:v>203.62</c:v>
                </c:pt>
                <c:pt idx="343">
                  <c:v>203.23</c:v>
                </c:pt>
                <c:pt idx="344">
                  <c:v>202.83</c:v>
                </c:pt>
                <c:pt idx="345">
                  <c:v>202.44</c:v>
                </c:pt>
                <c:pt idx="346">
                  <c:v>202.04</c:v>
                </c:pt>
                <c:pt idx="347">
                  <c:v>201.64</c:v>
                </c:pt>
                <c:pt idx="348">
                  <c:v>201.25</c:v>
                </c:pt>
                <c:pt idx="349">
                  <c:v>200.85</c:v>
                </c:pt>
                <c:pt idx="350">
                  <c:v>200.45</c:v>
                </c:pt>
                <c:pt idx="351">
                  <c:v>200.05</c:v>
                </c:pt>
                <c:pt idx="352">
                  <c:v>199.66</c:v>
                </c:pt>
                <c:pt idx="353">
                  <c:v>199.27</c:v>
                </c:pt>
                <c:pt idx="354">
                  <c:v>198.87</c:v>
                </c:pt>
                <c:pt idx="355">
                  <c:v>198.48</c:v>
                </c:pt>
                <c:pt idx="356">
                  <c:v>198.08</c:v>
                </c:pt>
                <c:pt idx="357">
                  <c:v>197.69</c:v>
                </c:pt>
                <c:pt idx="358">
                  <c:v>197.29</c:v>
                </c:pt>
                <c:pt idx="359">
                  <c:v>196.9</c:v>
                </c:pt>
                <c:pt idx="360">
                  <c:v>196.5</c:v>
                </c:pt>
                <c:pt idx="361">
                  <c:v>196.1</c:v>
                </c:pt>
                <c:pt idx="362">
                  <c:v>195.71</c:v>
                </c:pt>
                <c:pt idx="363">
                  <c:v>195.31</c:v>
                </c:pt>
                <c:pt idx="364">
                  <c:v>194.91</c:v>
                </c:pt>
                <c:pt idx="365">
                  <c:v>194.52</c:v>
                </c:pt>
                <c:pt idx="366">
                  <c:v>194.11</c:v>
                </c:pt>
                <c:pt idx="367">
                  <c:v>193.72</c:v>
                </c:pt>
                <c:pt idx="368">
                  <c:v>193.33</c:v>
                </c:pt>
                <c:pt idx="369">
                  <c:v>192.94</c:v>
                </c:pt>
                <c:pt idx="370">
                  <c:v>192.55</c:v>
                </c:pt>
                <c:pt idx="371">
                  <c:v>192.15</c:v>
                </c:pt>
                <c:pt idx="372">
                  <c:v>191.76</c:v>
                </c:pt>
                <c:pt idx="373">
                  <c:v>191.36</c:v>
                </c:pt>
                <c:pt idx="374">
                  <c:v>190.97</c:v>
                </c:pt>
                <c:pt idx="375">
                  <c:v>190.57</c:v>
                </c:pt>
                <c:pt idx="376">
                  <c:v>190.17</c:v>
                </c:pt>
                <c:pt idx="377">
                  <c:v>189.77</c:v>
                </c:pt>
                <c:pt idx="378">
                  <c:v>189.37</c:v>
                </c:pt>
                <c:pt idx="379">
                  <c:v>188.97</c:v>
                </c:pt>
                <c:pt idx="380">
                  <c:v>188.58</c:v>
                </c:pt>
                <c:pt idx="381">
                  <c:v>188.18</c:v>
                </c:pt>
                <c:pt idx="382">
                  <c:v>187.79</c:v>
                </c:pt>
                <c:pt idx="383">
                  <c:v>187.39</c:v>
                </c:pt>
                <c:pt idx="384">
                  <c:v>186.99</c:v>
                </c:pt>
                <c:pt idx="385">
                  <c:v>186.6</c:v>
                </c:pt>
                <c:pt idx="386">
                  <c:v>186.2</c:v>
                </c:pt>
                <c:pt idx="387">
                  <c:v>185.8</c:v>
                </c:pt>
                <c:pt idx="388">
                  <c:v>185.4</c:v>
                </c:pt>
                <c:pt idx="389">
                  <c:v>185.01</c:v>
                </c:pt>
                <c:pt idx="390">
                  <c:v>184.61</c:v>
                </c:pt>
                <c:pt idx="391">
                  <c:v>184.22</c:v>
                </c:pt>
                <c:pt idx="392">
                  <c:v>183.83</c:v>
                </c:pt>
                <c:pt idx="393">
                  <c:v>183.43</c:v>
                </c:pt>
                <c:pt idx="394">
                  <c:v>183.03</c:v>
                </c:pt>
                <c:pt idx="395">
                  <c:v>182.64</c:v>
                </c:pt>
                <c:pt idx="396">
                  <c:v>182.25</c:v>
                </c:pt>
                <c:pt idx="397">
                  <c:v>181.85</c:v>
                </c:pt>
                <c:pt idx="398">
                  <c:v>181.46</c:v>
                </c:pt>
                <c:pt idx="399">
                  <c:v>181.07</c:v>
                </c:pt>
                <c:pt idx="400">
                  <c:v>180.67</c:v>
                </c:pt>
                <c:pt idx="401">
                  <c:v>180.28</c:v>
                </c:pt>
                <c:pt idx="402">
                  <c:v>179.88</c:v>
                </c:pt>
                <c:pt idx="403">
                  <c:v>179.49</c:v>
                </c:pt>
                <c:pt idx="404">
                  <c:v>179.09</c:v>
                </c:pt>
                <c:pt idx="405">
                  <c:v>178.7</c:v>
                </c:pt>
                <c:pt idx="406">
                  <c:v>178.3</c:v>
                </c:pt>
                <c:pt idx="407">
                  <c:v>177.91</c:v>
                </c:pt>
                <c:pt idx="408">
                  <c:v>177.51</c:v>
                </c:pt>
                <c:pt idx="409">
                  <c:v>177.12</c:v>
                </c:pt>
                <c:pt idx="410">
                  <c:v>176.72</c:v>
                </c:pt>
                <c:pt idx="411">
                  <c:v>176.32</c:v>
                </c:pt>
                <c:pt idx="412">
                  <c:v>175.93</c:v>
                </c:pt>
                <c:pt idx="413">
                  <c:v>175.53</c:v>
                </c:pt>
                <c:pt idx="414">
                  <c:v>175.13</c:v>
                </c:pt>
                <c:pt idx="415">
                  <c:v>174.74</c:v>
                </c:pt>
                <c:pt idx="416">
                  <c:v>174.33</c:v>
                </c:pt>
                <c:pt idx="417">
                  <c:v>173.93</c:v>
                </c:pt>
                <c:pt idx="418">
                  <c:v>173.53</c:v>
                </c:pt>
                <c:pt idx="419">
                  <c:v>173.13</c:v>
                </c:pt>
                <c:pt idx="420">
                  <c:v>172.72</c:v>
                </c:pt>
                <c:pt idx="421">
                  <c:v>172.32</c:v>
                </c:pt>
                <c:pt idx="422">
                  <c:v>171.91</c:v>
                </c:pt>
                <c:pt idx="423">
                  <c:v>171.49</c:v>
                </c:pt>
                <c:pt idx="424">
                  <c:v>171.08</c:v>
                </c:pt>
                <c:pt idx="425">
                  <c:v>170.65</c:v>
                </c:pt>
                <c:pt idx="426">
                  <c:v>170.24</c:v>
                </c:pt>
                <c:pt idx="427">
                  <c:v>169.81</c:v>
                </c:pt>
                <c:pt idx="428">
                  <c:v>169.39</c:v>
                </c:pt>
                <c:pt idx="429">
                  <c:v>168.97</c:v>
                </c:pt>
                <c:pt idx="430">
                  <c:v>168.55</c:v>
                </c:pt>
                <c:pt idx="431">
                  <c:v>168.12</c:v>
                </c:pt>
                <c:pt idx="432">
                  <c:v>167.7</c:v>
                </c:pt>
                <c:pt idx="433">
                  <c:v>167.28</c:v>
                </c:pt>
                <c:pt idx="434">
                  <c:v>166.85</c:v>
                </c:pt>
                <c:pt idx="435">
                  <c:v>166.43</c:v>
                </c:pt>
                <c:pt idx="436">
                  <c:v>166.01</c:v>
                </c:pt>
                <c:pt idx="437">
                  <c:v>165.58</c:v>
                </c:pt>
                <c:pt idx="438">
                  <c:v>165.16</c:v>
                </c:pt>
                <c:pt idx="439">
                  <c:v>164.73</c:v>
                </c:pt>
                <c:pt idx="440">
                  <c:v>164.31</c:v>
                </c:pt>
                <c:pt idx="441">
                  <c:v>163.88</c:v>
                </c:pt>
                <c:pt idx="442">
                  <c:v>163.44999999999999</c:v>
                </c:pt>
                <c:pt idx="443">
                  <c:v>163.02000000000001</c:v>
                </c:pt>
                <c:pt idx="444">
                  <c:v>162.6</c:v>
                </c:pt>
                <c:pt idx="445">
                  <c:v>162.16999999999999</c:v>
                </c:pt>
                <c:pt idx="446">
                  <c:v>161.74</c:v>
                </c:pt>
                <c:pt idx="447">
                  <c:v>161.32</c:v>
                </c:pt>
                <c:pt idx="448">
                  <c:v>160.88999999999999</c:v>
                </c:pt>
                <c:pt idx="449">
                  <c:v>160.47</c:v>
                </c:pt>
                <c:pt idx="450">
                  <c:v>160.04</c:v>
                </c:pt>
                <c:pt idx="451">
                  <c:v>159.62</c:v>
                </c:pt>
                <c:pt idx="452">
                  <c:v>159.19</c:v>
                </c:pt>
                <c:pt idx="453">
                  <c:v>158.75</c:v>
                </c:pt>
                <c:pt idx="454">
                  <c:v>158.32</c:v>
                </c:pt>
                <c:pt idx="455">
                  <c:v>157.88999999999999</c:v>
                </c:pt>
                <c:pt idx="456">
                  <c:v>157.46</c:v>
                </c:pt>
                <c:pt idx="457">
                  <c:v>157.02000000000001</c:v>
                </c:pt>
                <c:pt idx="458">
                  <c:v>156.6</c:v>
                </c:pt>
                <c:pt idx="459">
                  <c:v>156.16999999999999</c:v>
                </c:pt>
                <c:pt idx="460">
                  <c:v>155.74</c:v>
                </c:pt>
                <c:pt idx="461">
                  <c:v>155.32</c:v>
                </c:pt>
                <c:pt idx="462">
                  <c:v>154.88999999999999</c:v>
                </c:pt>
                <c:pt idx="463">
                  <c:v>154.47</c:v>
                </c:pt>
                <c:pt idx="464">
                  <c:v>154.05000000000001</c:v>
                </c:pt>
                <c:pt idx="465">
                  <c:v>153.62</c:v>
                </c:pt>
                <c:pt idx="466">
                  <c:v>153.19999999999999</c:v>
                </c:pt>
                <c:pt idx="467">
                  <c:v>152.77000000000001</c:v>
                </c:pt>
                <c:pt idx="468">
                  <c:v>152.34</c:v>
                </c:pt>
                <c:pt idx="469">
                  <c:v>151.91</c:v>
                </c:pt>
                <c:pt idx="470">
                  <c:v>151.49</c:v>
                </c:pt>
                <c:pt idx="471">
                  <c:v>151.07</c:v>
                </c:pt>
                <c:pt idx="472">
                  <c:v>150.65</c:v>
                </c:pt>
                <c:pt idx="473">
                  <c:v>150.22999999999999</c:v>
                </c:pt>
                <c:pt idx="474">
                  <c:v>149.82</c:v>
                </c:pt>
                <c:pt idx="475">
                  <c:v>149.4</c:v>
                </c:pt>
                <c:pt idx="476">
                  <c:v>148.99</c:v>
                </c:pt>
                <c:pt idx="477">
                  <c:v>148.57</c:v>
                </c:pt>
                <c:pt idx="478">
                  <c:v>148.16</c:v>
                </c:pt>
                <c:pt idx="479">
                  <c:v>147.75</c:v>
                </c:pt>
                <c:pt idx="480">
                  <c:v>147.34</c:v>
                </c:pt>
                <c:pt idx="481">
                  <c:v>146.93</c:v>
                </c:pt>
                <c:pt idx="482">
                  <c:v>146.52000000000001</c:v>
                </c:pt>
                <c:pt idx="483">
                  <c:v>146.11000000000001</c:v>
                </c:pt>
                <c:pt idx="484">
                  <c:v>145.69999999999999</c:v>
                </c:pt>
                <c:pt idx="485">
                  <c:v>145.30000000000001</c:v>
                </c:pt>
                <c:pt idx="486">
                  <c:v>144.9</c:v>
                </c:pt>
                <c:pt idx="487">
                  <c:v>144.5</c:v>
                </c:pt>
                <c:pt idx="488">
                  <c:v>144.1</c:v>
                </c:pt>
                <c:pt idx="489">
                  <c:v>143.69999999999999</c:v>
                </c:pt>
                <c:pt idx="490">
                  <c:v>143.30000000000001</c:v>
                </c:pt>
                <c:pt idx="491">
                  <c:v>142.91</c:v>
                </c:pt>
                <c:pt idx="492">
                  <c:v>142.52000000000001</c:v>
                </c:pt>
                <c:pt idx="493">
                  <c:v>142.12</c:v>
                </c:pt>
                <c:pt idx="494">
                  <c:v>141.74</c:v>
                </c:pt>
                <c:pt idx="495">
                  <c:v>141.35</c:v>
                </c:pt>
                <c:pt idx="496">
                  <c:v>140.96</c:v>
                </c:pt>
                <c:pt idx="497">
                  <c:v>140.57</c:v>
                </c:pt>
                <c:pt idx="498">
                  <c:v>140.19</c:v>
                </c:pt>
                <c:pt idx="499">
                  <c:v>139.81</c:v>
                </c:pt>
                <c:pt idx="500">
                  <c:v>139.43</c:v>
                </c:pt>
                <c:pt idx="501">
                  <c:v>139.06</c:v>
                </c:pt>
                <c:pt idx="502">
                  <c:v>138.68</c:v>
                </c:pt>
                <c:pt idx="503">
                  <c:v>138.31</c:v>
                </c:pt>
                <c:pt idx="504">
                  <c:v>137.94</c:v>
                </c:pt>
                <c:pt idx="505">
                  <c:v>137.58000000000001</c:v>
                </c:pt>
                <c:pt idx="506">
                  <c:v>137.22</c:v>
                </c:pt>
                <c:pt idx="507">
                  <c:v>136.87</c:v>
                </c:pt>
                <c:pt idx="508">
                  <c:v>136.53</c:v>
                </c:pt>
                <c:pt idx="509">
                  <c:v>136.19999999999999</c:v>
                </c:pt>
                <c:pt idx="510">
                  <c:v>135.88</c:v>
                </c:pt>
                <c:pt idx="511">
                  <c:v>135.56</c:v>
                </c:pt>
                <c:pt idx="512">
                  <c:v>135.22999999999999</c:v>
                </c:pt>
                <c:pt idx="513">
                  <c:v>134.91999999999999</c:v>
                </c:pt>
                <c:pt idx="514">
                  <c:v>134.6</c:v>
                </c:pt>
                <c:pt idx="515">
                  <c:v>134.41</c:v>
                </c:pt>
                <c:pt idx="516">
                  <c:v>134.31</c:v>
                </c:pt>
                <c:pt idx="517">
                  <c:v>134.19999999999999</c:v>
                </c:pt>
                <c:pt idx="518">
                  <c:v>133.94</c:v>
                </c:pt>
                <c:pt idx="519">
                  <c:v>133.87</c:v>
                </c:pt>
                <c:pt idx="520">
                  <c:v>133.80000000000001</c:v>
                </c:pt>
                <c:pt idx="521">
                  <c:v>133.66999999999999</c:v>
                </c:pt>
                <c:pt idx="522">
                  <c:v>133.5</c:v>
                </c:pt>
                <c:pt idx="523">
                  <c:v>133.34</c:v>
                </c:pt>
                <c:pt idx="524">
                  <c:v>133.16999999999999</c:v>
                </c:pt>
                <c:pt idx="525">
                  <c:v>133.01</c:v>
                </c:pt>
                <c:pt idx="526">
                  <c:v>132.85</c:v>
                </c:pt>
                <c:pt idx="527">
                  <c:v>132.68</c:v>
                </c:pt>
                <c:pt idx="528">
                  <c:v>132.51</c:v>
                </c:pt>
                <c:pt idx="529">
                  <c:v>132.35</c:v>
                </c:pt>
                <c:pt idx="530">
                  <c:v>132.19</c:v>
                </c:pt>
                <c:pt idx="531">
                  <c:v>132.03</c:v>
                </c:pt>
                <c:pt idx="532">
                  <c:v>131.87</c:v>
                </c:pt>
                <c:pt idx="533">
                  <c:v>131.71</c:v>
                </c:pt>
                <c:pt idx="534">
                  <c:v>131.54</c:v>
                </c:pt>
                <c:pt idx="535">
                  <c:v>131.38</c:v>
                </c:pt>
                <c:pt idx="536">
                  <c:v>131.22</c:v>
                </c:pt>
                <c:pt idx="537">
                  <c:v>131.07</c:v>
                </c:pt>
                <c:pt idx="538">
                  <c:v>130.9</c:v>
                </c:pt>
                <c:pt idx="539">
                  <c:v>130.76</c:v>
                </c:pt>
                <c:pt idx="540">
                  <c:v>130.61000000000001</c:v>
                </c:pt>
                <c:pt idx="541">
                  <c:v>130.44999999999999</c:v>
                </c:pt>
                <c:pt idx="542">
                  <c:v>130.30000000000001</c:v>
                </c:pt>
                <c:pt idx="543">
                  <c:v>130.19999999999999</c:v>
                </c:pt>
                <c:pt idx="544">
                  <c:v>130.12</c:v>
                </c:pt>
                <c:pt idx="545">
                  <c:v>130.05000000000001</c:v>
                </c:pt>
                <c:pt idx="546">
                  <c:v>129.97</c:v>
                </c:pt>
                <c:pt idx="547">
                  <c:v>129.91</c:v>
                </c:pt>
                <c:pt idx="548">
                  <c:v>129.83000000000001</c:v>
                </c:pt>
                <c:pt idx="549">
                  <c:v>129.74</c:v>
                </c:pt>
                <c:pt idx="550">
                  <c:v>129.66</c:v>
                </c:pt>
                <c:pt idx="551">
                  <c:v>129.57</c:v>
                </c:pt>
                <c:pt idx="552">
                  <c:v>129.47</c:v>
                </c:pt>
                <c:pt idx="553">
                  <c:v>129.38</c:v>
                </c:pt>
                <c:pt idx="554">
                  <c:v>129.29</c:v>
                </c:pt>
                <c:pt idx="555">
                  <c:v>129.19</c:v>
                </c:pt>
                <c:pt idx="556">
                  <c:v>129.08000000000001</c:v>
                </c:pt>
                <c:pt idx="557">
                  <c:v>128.97999999999999</c:v>
                </c:pt>
                <c:pt idx="558">
                  <c:v>128.87</c:v>
                </c:pt>
                <c:pt idx="559">
                  <c:v>128.76</c:v>
                </c:pt>
                <c:pt idx="560">
                  <c:v>128.65</c:v>
                </c:pt>
                <c:pt idx="561">
                  <c:v>128.54</c:v>
                </c:pt>
                <c:pt idx="562">
                  <c:v>128.41999999999999</c:v>
                </c:pt>
                <c:pt idx="563">
                  <c:v>128.31</c:v>
                </c:pt>
                <c:pt idx="564">
                  <c:v>128.19999999999999</c:v>
                </c:pt>
                <c:pt idx="565">
                  <c:v>128.09</c:v>
                </c:pt>
                <c:pt idx="566">
                  <c:v>127.97</c:v>
                </c:pt>
                <c:pt idx="567">
                  <c:v>127.85</c:v>
                </c:pt>
                <c:pt idx="568">
                  <c:v>127.74</c:v>
                </c:pt>
                <c:pt idx="569">
                  <c:v>127.63</c:v>
                </c:pt>
                <c:pt idx="570">
                  <c:v>127.51</c:v>
                </c:pt>
                <c:pt idx="571">
                  <c:v>127.4</c:v>
                </c:pt>
                <c:pt idx="572">
                  <c:v>127.29</c:v>
                </c:pt>
                <c:pt idx="573">
                  <c:v>127.17</c:v>
                </c:pt>
                <c:pt idx="574">
                  <c:v>127.06</c:v>
                </c:pt>
                <c:pt idx="575">
                  <c:v>126.96</c:v>
                </c:pt>
                <c:pt idx="576">
                  <c:v>126.85</c:v>
                </c:pt>
                <c:pt idx="577">
                  <c:v>126.74</c:v>
                </c:pt>
                <c:pt idx="578">
                  <c:v>126.62</c:v>
                </c:pt>
                <c:pt idx="579">
                  <c:v>126.51</c:v>
                </c:pt>
                <c:pt idx="580">
                  <c:v>126.41</c:v>
                </c:pt>
                <c:pt idx="581">
                  <c:v>126.29</c:v>
                </c:pt>
                <c:pt idx="582">
                  <c:v>126.19</c:v>
                </c:pt>
                <c:pt idx="583">
                  <c:v>126.08</c:v>
                </c:pt>
                <c:pt idx="584">
                  <c:v>125.97</c:v>
                </c:pt>
                <c:pt idx="585">
                  <c:v>125.86</c:v>
                </c:pt>
                <c:pt idx="586">
                  <c:v>125.75</c:v>
                </c:pt>
                <c:pt idx="587">
                  <c:v>125.65</c:v>
                </c:pt>
                <c:pt idx="588">
                  <c:v>125.54</c:v>
                </c:pt>
                <c:pt idx="589">
                  <c:v>125.43</c:v>
                </c:pt>
                <c:pt idx="590">
                  <c:v>125.33</c:v>
                </c:pt>
                <c:pt idx="591">
                  <c:v>125.22</c:v>
                </c:pt>
                <c:pt idx="592">
                  <c:v>125.12</c:v>
                </c:pt>
                <c:pt idx="593">
                  <c:v>125.02</c:v>
                </c:pt>
                <c:pt idx="594">
                  <c:v>124.92</c:v>
                </c:pt>
                <c:pt idx="595">
                  <c:v>124.81</c:v>
                </c:pt>
                <c:pt idx="596">
                  <c:v>124.7</c:v>
                </c:pt>
                <c:pt idx="597">
                  <c:v>124.6</c:v>
                </c:pt>
                <c:pt idx="598">
                  <c:v>124.5</c:v>
                </c:pt>
                <c:pt idx="599">
                  <c:v>124.4</c:v>
                </c:pt>
                <c:pt idx="600">
                  <c:v>124.26</c:v>
                </c:pt>
                <c:pt idx="601">
                  <c:v>124.02</c:v>
                </c:pt>
                <c:pt idx="602">
                  <c:v>123.78</c:v>
                </c:pt>
                <c:pt idx="603">
                  <c:v>123.54</c:v>
                </c:pt>
                <c:pt idx="604">
                  <c:v>123.3</c:v>
                </c:pt>
                <c:pt idx="605">
                  <c:v>123.05</c:v>
                </c:pt>
                <c:pt idx="606">
                  <c:v>122.8</c:v>
                </c:pt>
                <c:pt idx="607">
                  <c:v>122.54</c:v>
                </c:pt>
                <c:pt idx="608">
                  <c:v>122.28</c:v>
                </c:pt>
                <c:pt idx="609">
                  <c:v>122.02</c:v>
                </c:pt>
                <c:pt idx="610">
                  <c:v>121.76</c:v>
                </c:pt>
                <c:pt idx="611">
                  <c:v>121.49</c:v>
                </c:pt>
                <c:pt idx="612">
                  <c:v>121.21</c:v>
                </c:pt>
                <c:pt idx="613">
                  <c:v>120.94</c:v>
                </c:pt>
                <c:pt idx="614">
                  <c:v>120.66</c:v>
                </c:pt>
                <c:pt idx="615">
                  <c:v>120.38</c:v>
                </c:pt>
                <c:pt idx="616">
                  <c:v>120.09</c:v>
                </c:pt>
                <c:pt idx="617">
                  <c:v>119.81</c:v>
                </c:pt>
                <c:pt idx="618">
                  <c:v>119.53</c:v>
                </c:pt>
                <c:pt idx="619">
                  <c:v>119.25</c:v>
                </c:pt>
                <c:pt idx="620">
                  <c:v>118.98</c:v>
                </c:pt>
                <c:pt idx="621">
                  <c:v>118.7</c:v>
                </c:pt>
                <c:pt idx="622">
                  <c:v>118.42</c:v>
                </c:pt>
                <c:pt idx="623">
                  <c:v>118.15</c:v>
                </c:pt>
                <c:pt idx="624">
                  <c:v>117.88</c:v>
                </c:pt>
                <c:pt idx="625">
                  <c:v>117.61</c:v>
                </c:pt>
                <c:pt idx="626">
                  <c:v>117.33</c:v>
                </c:pt>
                <c:pt idx="627">
                  <c:v>117.06</c:v>
                </c:pt>
                <c:pt idx="628">
                  <c:v>116.79</c:v>
                </c:pt>
                <c:pt idx="629">
                  <c:v>116.52</c:v>
                </c:pt>
                <c:pt idx="630">
                  <c:v>116.25</c:v>
                </c:pt>
                <c:pt idx="631">
                  <c:v>115.98</c:v>
                </c:pt>
                <c:pt idx="632">
                  <c:v>115.71</c:v>
                </c:pt>
                <c:pt idx="633">
                  <c:v>115.45</c:v>
                </c:pt>
                <c:pt idx="634">
                  <c:v>115.18</c:v>
                </c:pt>
                <c:pt idx="635">
                  <c:v>114.91</c:v>
                </c:pt>
                <c:pt idx="636">
                  <c:v>114.64</c:v>
                </c:pt>
                <c:pt idx="637">
                  <c:v>114.38</c:v>
                </c:pt>
                <c:pt idx="638">
                  <c:v>114.11</c:v>
                </c:pt>
                <c:pt idx="639">
                  <c:v>113.84</c:v>
                </c:pt>
                <c:pt idx="640">
                  <c:v>113.58</c:v>
                </c:pt>
                <c:pt idx="641">
                  <c:v>113.32</c:v>
                </c:pt>
                <c:pt idx="642">
                  <c:v>113.06</c:v>
                </c:pt>
                <c:pt idx="643">
                  <c:v>112.8</c:v>
                </c:pt>
                <c:pt idx="644">
                  <c:v>112.55</c:v>
                </c:pt>
                <c:pt idx="645">
                  <c:v>112.29</c:v>
                </c:pt>
                <c:pt idx="646">
                  <c:v>112.04</c:v>
                </c:pt>
                <c:pt idx="647">
                  <c:v>111.78</c:v>
                </c:pt>
                <c:pt idx="648">
                  <c:v>111.53</c:v>
                </c:pt>
                <c:pt idx="649">
                  <c:v>111.28</c:v>
                </c:pt>
                <c:pt idx="650">
                  <c:v>111.02</c:v>
                </c:pt>
                <c:pt idx="651">
                  <c:v>110.77</c:v>
                </c:pt>
                <c:pt idx="652">
                  <c:v>110.53</c:v>
                </c:pt>
                <c:pt idx="653">
                  <c:v>110.28</c:v>
                </c:pt>
                <c:pt idx="654">
                  <c:v>110.04</c:v>
                </c:pt>
                <c:pt idx="655">
                  <c:v>109.79</c:v>
                </c:pt>
                <c:pt idx="656">
                  <c:v>109.55</c:v>
                </c:pt>
                <c:pt idx="657">
                  <c:v>109.31</c:v>
                </c:pt>
                <c:pt idx="658">
                  <c:v>109.07</c:v>
                </c:pt>
                <c:pt idx="659">
                  <c:v>108.83</c:v>
                </c:pt>
                <c:pt idx="660">
                  <c:v>108.6</c:v>
                </c:pt>
                <c:pt idx="661">
                  <c:v>108.36</c:v>
                </c:pt>
                <c:pt idx="662">
                  <c:v>108.13</c:v>
                </c:pt>
                <c:pt idx="663">
                  <c:v>107.92</c:v>
                </c:pt>
                <c:pt idx="664">
                  <c:v>107.71</c:v>
                </c:pt>
                <c:pt idx="665">
                  <c:v>107.5</c:v>
                </c:pt>
                <c:pt idx="666">
                  <c:v>107.24</c:v>
                </c:pt>
                <c:pt idx="667">
                  <c:v>106.73</c:v>
                </c:pt>
                <c:pt idx="668">
                  <c:v>106.18</c:v>
                </c:pt>
                <c:pt idx="669">
                  <c:v>105.64</c:v>
                </c:pt>
                <c:pt idx="670">
                  <c:v>105.06</c:v>
                </c:pt>
                <c:pt idx="671">
                  <c:v>104.47</c:v>
                </c:pt>
                <c:pt idx="672">
                  <c:v>103.87</c:v>
                </c:pt>
                <c:pt idx="673">
                  <c:v>103.27</c:v>
                </c:pt>
                <c:pt idx="674">
                  <c:v>102.64</c:v>
                </c:pt>
                <c:pt idx="675">
                  <c:v>102.06</c:v>
                </c:pt>
                <c:pt idx="676">
                  <c:v>101.48</c:v>
                </c:pt>
                <c:pt idx="677">
                  <c:v>100.88</c:v>
                </c:pt>
                <c:pt idx="678">
                  <c:v>100.27</c:v>
                </c:pt>
                <c:pt idx="679">
                  <c:v>99.67</c:v>
                </c:pt>
                <c:pt idx="680">
                  <c:v>99.06</c:v>
                </c:pt>
                <c:pt idx="681">
                  <c:v>98.47</c:v>
                </c:pt>
                <c:pt idx="682">
                  <c:v>97.86</c:v>
                </c:pt>
                <c:pt idx="683">
                  <c:v>97.27</c:v>
                </c:pt>
                <c:pt idx="684">
                  <c:v>96.7</c:v>
                </c:pt>
                <c:pt idx="685">
                  <c:v>96.12</c:v>
                </c:pt>
                <c:pt idx="686">
                  <c:v>95.53</c:v>
                </c:pt>
                <c:pt idx="687">
                  <c:v>94.94</c:v>
                </c:pt>
                <c:pt idx="688">
                  <c:v>94.36</c:v>
                </c:pt>
                <c:pt idx="689">
                  <c:v>93.78</c:v>
                </c:pt>
                <c:pt idx="690">
                  <c:v>93.2</c:v>
                </c:pt>
                <c:pt idx="691">
                  <c:v>92.6</c:v>
                </c:pt>
                <c:pt idx="692">
                  <c:v>92</c:v>
                </c:pt>
                <c:pt idx="693">
                  <c:v>91.42</c:v>
                </c:pt>
                <c:pt idx="694">
                  <c:v>90.85</c:v>
                </c:pt>
                <c:pt idx="695">
                  <c:v>90.29</c:v>
                </c:pt>
                <c:pt idx="696">
                  <c:v>90.03</c:v>
                </c:pt>
                <c:pt idx="697">
                  <c:v>89.72</c:v>
                </c:pt>
                <c:pt idx="698">
                  <c:v>89.45</c:v>
                </c:pt>
                <c:pt idx="699">
                  <c:v>89.15</c:v>
                </c:pt>
                <c:pt idx="700">
                  <c:v>88.86</c:v>
                </c:pt>
                <c:pt idx="701">
                  <c:v>88.54</c:v>
                </c:pt>
                <c:pt idx="702">
                  <c:v>88.25</c:v>
                </c:pt>
                <c:pt idx="703">
                  <c:v>87.93</c:v>
                </c:pt>
                <c:pt idx="704">
                  <c:v>87.65</c:v>
                </c:pt>
                <c:pt idx="705">
                  <c:v>87.37</c:v>
                </c:pt>
                <c:pt idx="706">
                  <c:v>87.07</c:v>
                </c:pt>
                <c:pt idx="707">
                  <c:v>86.78</c:v>
                </c:pt>
                <c:pt idx="708">
                  <c:v>86.49</c:v>
                </c:pt>
                <c:pt idx="709">
                  <c:v>86.15</c:v>
                </c:pt>
                <c:pt idx="710">
                  <c:v>85.27</c:v>
                </c:pt>
                <c:pt idx="711">
                  <c:v>83.85</c:v>
                </c:pt>
                <c:pt idx="712">
                  <c:v>82.09</c:v>
                </c:pt>
                <c:pt idx="713">
                  <c:v>80.239999999999995</c:v>
                </c:pt>
                <c:pt idx="714">
                  <c:v>78.31</c:v>
                </c:pt>
                <c:pt idx="715">
                  <c:v>37.67</c:v>
                </c:pt>
                <c:pt idx="716">
                  <c:v>36.54</c:v>
                </c:pt>
                <c:pt idx="717">
                  <c:v>35.03</c:v>
                </c:pt>
                <c:pt idx="718">
                  <c:v>33.32</c:v>
                </c:pt>
                <c:pt idx="719">
                  <c:v>31.39</c:v>
                </c:pt>
                <c:pt idx="720">
                  <c:v>29.16</c:v>
                </c:pt>
                <c:pt idx="721">
                  <c:v>26.59</c:v>
                </c:pt>
                <c:pt idx="722">
                  <c:v>23.52</c:v>
                </c:pt>
                <c:pt idx="723">
                  <c:v>19.78</c:v>
                </c:pt>
                <c:pt idx="724">
                  <c:v>13.15</c:v>
                </c:pt>
                <c:pt idx="725">
                  <c:v>8.1999999999999993</c:v>
                </c:pt>
                <c:pt idx="726">
                  <c:v>4.5199999999999996</c:v>
                </c:pt>
                <c:pt idx="727">
                  <c:v>4.3499999999999996</c:v>
                </c:pt>
                <c:pt idx="728">
                  <c:v>4.33</c:v>
                </c:pt>
                <c:pt idx="729">
                  <c:v>4.33</c:v>
                </c:pt>
                <c:pt idx="730">
                  <c:v>4.34</c:v>
                </c:pt>
                <c:pt idx="731">
                  <c:v>4.3499999999999996</c:v>
                </c:pt>
                <c:pt idx="732">
                  <c:v>4.3600000000000003</c:v>
                </c:pt>
                <c:pt idx="733">
                  <c:v>4.38</c:v>
                </c:pt>
                <c:pt idx="734">
                  <c:v>4.3499999999999996</c:v>
                </c:pt>
                <c:pt idx="735">
                  <c:v>4.38</c:v>
                </c:pt>
                <c:pt idx="736">
                  <c:v>4.4000000000000004</c:v>
                </c:pt>
                <c:pt idx="737">
                  <c:v>4.4400000000000004</c:v>
                </c:pt>
                <c:pt idx="738">
                  <c:v>4.45</c:v>
                </c:pt>
                <c:pt idx="739">
                  <c:v>4.47</c:v>
                </c:pt>
                <c:pt idx="740">
                  <c:v>4.47</c:v>
                </c:pt>
                <c:pt idx="741">
                  <c:v>4.49</c:v>
                </c:pt>
                <c:pt idx="742">
                  <c:v>4.49</c:v>
                </c:pt>
                <c:pt idx="743">
                  <c:v>4.49</c:v>
                </c:pt>
                <c:pt idx="744">
                  <c:v>4.5</c:v>
                </c:pt>
                <c:pt idx="745">
                  <c:v>4.5199999999999996</c:v>
                </c:pt>
                <c:pt idx="746">
                  <c:v>4.54</c:v>
                </c:pt>
                <c:pt idx="747">
                  <c:v>4.5999999999999996</c:v>
                </c:pt>
                <c:pt idx="748">
                  <c:v>4.57</c:v>
                </c:pt>
                <c:pt idx="749">
                  <c:v>4.5599999999999996</c:v>
                </c:pt>
                <c:pt idx="750">
                  <c:v>4.5599999999999996</c:v>
                </c:pt>
                <c:pt idx="751">
                  <c:v>4.57</c:v>
                </c:pt>
                <c:pt idx="752">
                  <c:v>4.5599999999999996</c:v>
                </c:pt>
                <c:pt idx="753">
                  <c:v>4.53</c:v>
                </c:pt>
                <c:pt idx="754">
                  <c:v>4.5</c:v>
                </c:pt>
                <c:pt idx="755">
                  <c:v>4.5</c:v>
                </c:pt>
                <c:pt idx="756">
                  <c:v>4.51</c:v>
                </c:pt>
                <c:pt idx="757">
                  <c:v>4.5</c:v>
                </c:pt>
                <c:pt idx="758">
                  <c:v>4.51</c:v>
                </c:pt>
                <c:pt idx="759">
                  <c:v>4.53</c:v>
                </c:pt>
                <c:pt idx="760">
                  <c:v>4.53</c:v>
                </c:pt>
                <c:pt idx="761">
                  <c:v>4.53</c:v>
                </c:pt>
                <c:pt idx="762">
                  <c:v>4.53</c:v>
                </c:pt>
                <c:pt idx="763">
                  <c:v>4.53</c:v>
                </c:pt>
                <c:pt idx="764">
                  <c:v>4.54</c:v>
                </c:pt>
                <c:pt idx="765">
                  <c:v>4.54</c:v>
                </c:pt>
                <c:pt idx="766">
                  <c:v>4.54</c:v>
                </c:pt>
                <c:pt idx="767">
                  <c:v>4.54</c:v>
                </c:pt>
              </c:numCache>
            </c:numRef>
          </c:yVal>
          <c:smooth val="0"/>
        </c:ser>
        <c:dLbls>
          <c:showLegendKey val="0"/>
          <c:showVal val="0"/>
          <c:showCatName val="0"/>
          <c:showSerName val="0"/>
          <c:showPercent val="0"/>
          <c:showBubbleSize val="0"/>
        </c:dLbls>
        <c:axId val="11328128"/>
        <c:axId val="11334400"/>
      </c:scatterChart>
      <c:valAx>
        <c:axId val="11328128"/>
        <c:scaling>
          <c:orientation val="minMax"/>
          <c:max val="42223"/>
          <c:min val="42215"/>
        </c:scaling>
        <c:delete val="0"/>
        <c:axPos val="b"/>
        <c:majorGridlines/>
        <c:title>
          <c:tx>
            <c:rich>
              <a:bodyPr/>
              <a:lstStyle/>
              <a:p>
                <a:pPr>
                  <a:defRPr/>
                </a:pPr>
                <a:r>
                  <a:rPr lang="en-US"/>
                  <a:t>Date - Time</a:t>
                </a:r>
              </a:p>
            </c:rich>
          </c:tx>
          <c:overlay val="0"/>
        </c:title>
        <c:numFmt formatCode="m/d;@" sourceLinked="0"/>
        <c:majorTickMark val="cross"/>
        <c:minorTickMark val="in"/>
        <c:tickLblPos val="nextTo"/>
        <c:crossAx val="11334400"/>
        <c:crosses val="autoZero"/>
        <c:crossBetween val="midCat"/>
        <c:minorUnit val="0.5"/>
      </c:valAx>
      <c:valAx>
        <c:axId val="11334400"/>
        <c:scaling>
          <c:orientation val="minMax"/>
          <c:max val="300"/>
        </c:scaling>
        <c:delete val="0"/>
        <c:axPos val="l"/>
        <c:majorGridlines/>
        <c:title>
          <c:tx>
            <c:rich>
              <a:bodyPr/>
              <a:lstStyle/>
              <a:p>
                <a:pPr>
                  <a:defRPr/>
                </a:pPr>
                <a:r>
                  <a:rPr lang="en-US"/>
                  <a:t>T (K)</a:t>
                </a:r>
              </a:p>
            </c:rich>
          </c:tx>
          <c:overlay val="0"/>
        </c:title>
        <c:numFmt formatCode="0.00" sourceLinked="1"/>
        <c:majorTickMark val="cross"/>
        <c:minorTickMark val="in"/>
        <c:tickLblPos val="nextTo"/>
        <c:crossAx val="1132812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67808173576616"/>
          <c:y val="8.7269298776050164E-2"/>
          <c:w val="0.80842648108625936"/>
          <c:h val="0.75125937382827146"/>
        </c:manualLayout>
      </c:layout>
      <c:scatterChart>
        <c:scatterStyle val="lineMarker"/>
        <c:varyColors val="0"/>
        <c:ser>
          <c:idx val="1"/>
          <c:order val="0"/>
          <c:tx>
            <c:v>3375 A Quench T=4.33 K</c:v>
          </c:tx>
          <c:marker>
            <c:symbol val="none"/>
          </c:marker>
          <c:xVal>
            <c:numRef>
              <c:f>'3375A Quench'!$E$3:$E$1093</c:f>
              <c:numCache>
                <c:formatCode>0.00</c:formatCode>
                <c:ptCount val="1091"/>
                <c:pt idx="0">
                  <c:v>-225</c:v>
                </c:pt>
                <c:pt idx="1">
                  <c:v>-221.98999999999705</c:v>
                </c:pt>
                <c:pt idx="2">
                  <c:v>-218.99600000000385</c:v>
                </c:pt>
                <c:pt idx="3">
                  <c:v>-215.98300000000208</c:v>
                </c:pt>
                <c:pt idx="4">
                  <c:v>-212.98199999999559</c:v>
                </c:pt>
                <c:pt idx="5">
                  <c:v>-209.98399999999754</c:v>
                </c:pt>
                <c:pt idx="6">
                  <c:v>-206.98100000000784</c:v>
                </c:pt>
                <c:pt idx="7">
                  <c:v>-203.97099999999534</c:v>
                </c:pt>
                <c:pt idx="8">
                  <c:v>-200.97499999999968</c:v>
                </c:pt>
                <c:pt idx="9">
                  <c:v>-197.94599999999781</c:v>
                </c:pt>
                <c:pt idx="10">
                  <c:v>-194.94400000000454</c:v>
                </c:pt>
                <c:pt idx="11">
                  <c:v>-191.9479999999993</c:v>
                </c:pt>
                <c:pt idx="12">
                  <c:v>-188.93499999999756</c:v>
                </c:pt>
                <c:pt idx="13">
                  <c:v>-185.93300000000426</c:v>
                </c:pt>
                <c:pt idx="14">
                  <c:v>-182.93000000000495</c:v>
                </c:pt>
                <c:pt idx="15">
                  <c:v>-179.92599999999968</c:v>
                </c:pt>
                <c:pt idx="16">
                  <c:v>-176.90900000000269</c:v>
                </c:pt>
                <c:pt idx="17">
                  <c:v>-173.87900000000442</c:v>
                </c:pt>
                <c:pt idx="18">
                  <c:v>-170.89200000000523</c:v>
                </c:pt>
                <c:pt idx="19">
                  <c:v>-163.88699999999653</c:v>
                </c:pt>
                <c:pt idx="20">
                  <c:v>-160.88899999999848</c:v>
                </c:pt>
                <c:pt idx="21">
                  <c:v>-157.87799999999913</c:v>
                </c:pt>
                <c:pt idx="22">
                  <c:v>-154.8580000000033</c:v>
                </c:pt>
                <c:pt idx="23">
                  <c:v>-151.86000000000524</c:v>
                </c:pt>
                <c:pt idx="24">
                  <c:v>-148.86300000000361</c:v>
                </c:pt>
                <c:pt idx="25">
                  <c:v>-145.86100000000073</c:v>
                </c:pt>
                <c:pt idx="26">
                  <c:v>-142.8379999999965</c:v>
                </c:pt>
                <c:pt idx="27">
                  <c:v>-139.83900000000204</c:v>
                </c:pt>
                <c:pt idx="28">
                  <c:v>-136.83100000000152</c:v>
                </c:pt>
                <c:pt idx="29">
                  <c:v>-133.7889999999984</c:v>
                </c:pt>
                <c:pt idx="30">
                  <c:v>-130.79300000000273</c:v>
                </c:pt>
                <c:pt idx="31">
                  <c:v>-127.79099999999985</c:v>
                </c:pt>
                <c:pt idx="32">
                  <c:v>-124.79000000000298</c:v>
                </c:pt>
                <c:pt idx="33">
                  <c:v>-121.79300000000133</c:v>
                </c:pt>
                <c:pt idx="34">
                  <c:v>-118.79000000000204</c:v>
                </c:pt>
                <c:pt idx="35">
                  <c:v>-115.78799999999916</c:v>
                </c:pt>
                <c:pt idx="36">
                  <c:v>-112.79099999999751</c:v>
                </c:pt>
                <c:pt idx="37">
                  <c:v>-109.79299999999945</c:v>
                </c:pt>
                <c:pt idx="38">
                  <c:v>-106.79099999999657</c:v>
                </c:pt>
                <c:pt idx="39">
                  <c:v>-102.78100000000627</c:v>
                </c:pt>
                <c:pt idx="40">
                  <c:v>-99.782000000002213</c:v>
                </c:pt>
                <c:pt idx="41">
                  <c:v>-96.779000000002924</c:v>
                </c:pt>
                <c:pt idx="42">
                  <c:v>-93.774999999997647</c:v>
                </c:pt>
                <c:pt idx="43">
                  <c:v>-90.779999999998381</c:v>
                </c:pt>
                <c:pt idx="44">
                  <c:v>-87.779000000001531</c:v>
                </c:pt>
                <c:pt idx="45">
                  <c:v>-84.776000000002227</c:v>
                </c:pt>
                <c:pt idx="46">
                  <c:v>-81.777000000007774</c:v>
                </c:pt>
                <c:pt idx="47">
                  <c:v>-78.77900000000011</c:v>
                </c:pt>
                <c:pt idx="48">
                  <c:v>-75.777000000006808</c:v>
                </c:pt>
                <c:pt idx="49">
                  <c:v>-72.778000000002748</c:v>
                </c:pt>
                <c:pt idx="50">
                  <c:v>-69.778999999998689</c:v>
                </c:pt>
                <c:pt idx="51">
                  <c:v>-66.775999999999414</c:v>
                </c:pt>
                <c:pt idx="52">
                  <c:v>-63.778999999997779</c:v>
                </c:pt>
                <c:pt idx="53">
                  <c:v>-60.783000000002119</c:v>
                </c:pt>
                <c:pt idx="54">
                  <c:v>-57.783000000001664</c:v>
                </c:pt>
                <c:pt idx="55">
                  <c:v>-54.782000000004757</c:v>
                </c:pt>
                <c:pt idx="56">
                  <c:v>-51.784000000006699</c:v>
                </c:pt>
                <c:pt idx="57">
                  <c:v>-48.780999999997846</c:v>
                </c:pt>
                <c:pt idx="58">
                  <c:v>-45.777999999998542</c:v>
                </c:pt>
                <c:pt idx="59">
                  <c:v>-41.780999999999949</c:v>
                </c:pt>
                <c:pt idx="60">
                  <c:v>-38.78199999999589</c:v>
                </c:pt>
                <c:pt idx="61">
                  <c:v>-35.779000000006192</c:v>
                </c:pt>
                <c:pt idx="62">
                  <c:v>-32.772000000002066</c:v>
                </c:pt>
                <c:pt idx="63">
                  <c:v>-29.770999999995581</c:v>
                </c:pt>
                <c:pt idx="64">
                  <c:v>-26.769000000002308</c:v>
                </c:pt>
                <c:pt idx="65">
                  <c:v>-23.76499999999703</c:v>
                </c:pt>
                <c:pt idx="66">
                  <c:v>-20.769999999997765</c:v>
                </c:pt>
                <c:pt idx="67">
                  <c:v>-17.766000000002066</c:v>
                </c:pt>
                <c:pt idx="68">
                  <c:v>-14.763000000002791</c:v>
                </c:pt>
                <c:pt idx="69">
                  <c:v>-11.766000000001156</c:v>
                </c:pt>
                <c:pt idx="70">
                  <c:v>-8.7660000000006733</c:v>
                </c:pt>
                <c:pt idx="71">
                  <c:v>-5.7619999999953961</c:v>
                </c:pt>
                <c:pt idx="72">
                  <c:v>-2.7650000000033401</c:v>
                </c:pt>
                <c:pt idx="73">
                  <c:v>0.23400000000071941</c:v>
                </c:pt>
                <c:pt idx="74">
                  <c:v>3.2399999999988438</c:v>
                </c:pt>
                <c:pt idx="75">
                  <c:v>6.2379999999969016</c:v>
                </c:pt>
                <c:pt idx="76">
                  <c:v>9.2399999999997817</c:v>
                </c:pt>
                <c:pt idx="77">
                  <c:v>12.241999999993084</c:v>
                </c:pt>
                <c:pt idx="78">
                  <c:v>15.245000000001937</c:v>
                </c:pt>
                <c:pt idx="79">
                  <c:v>18.240999999997598</c:v>
                </c:pt>
                <c:pt idx="80">
                  <c:v>21.242000000004055</c:v>
                </c:pt>
                <c:pt idx="81">
                  <c:v>24.243000000000961</c:v>
                </c:pt>
                <c:pt idx="82">
                  <c:v>27.240999999999019</c:v>
                </c:pt>
                <c:pt idx="83">
                  <c:v>30.281999999996145</c:v>
                </c:pt>
                <c:pt idx="84">
                  <c:v>34.298999999999694</c:v>
                </c:pt>
                <c:pt idx="85">
                  <c:v>37.2960000000013</c:v>
                </c:pt>
                <c:pt idx="86">
                  <c:v>40.29499999999581</c:v>
                </c:pt>
                <c:pt idx="87">
                  <c:v>43.298000000004663</c:v>
                </c:pt>
                <c:pt idx="88">
                  <c:v>46.296000000002721</c:v>
                </c:pt>
                <c:pt idx="89">
                  <c:v>49.31800000000095</c:v>
                </c:pt>
                <c:pt idx="90">
                  <c:v>52.321000000000254</c:v>
                </c:pt>
                <c:pt idx="91">
                  <c:v>58.319999999995161</c:v>
                </c:pt>
                <c:pt idx="92">
                  <c:v>61.319999999995616</c:v>
                </c:pt>
                <c:pt idx="93">
                  <c:v>64.331000000004565</c:v>
                </c:pt>
                <c:pt idx="94">
                  <c:v>67.327000000000226</c:v>
                </c:pt>
                <c:pt idx="95">
                  <c:v>70.334000000004323</c:v>
                </c:pt>
                <c:pt idx="96">
                  <c:v>73.338000000000022</c:v>
                </c:pt>
                <c:pt idx="97">
                  <c:v>76.338000000000534</c:v>
                </c:pt>
                <c:pt idx="98">
                  <c:v>79.338999999997384</c:v>
                </c:pt>
                <c:pt idx="99">
                  <c:v>82.34000000000384</c:v>
                </c:pt>
                <c:pt idx="100">
                  <c:v>85.341999999997142</c:v>
                </c:pt>
                <c:pt idx="101">
                  <c:v>88.337999999992803</c:v>
                </c:pt>
                <c:pt idx="102">
                  <c:v>91.339999999995655</c:v>
                </c:pt>
                <c:pt idx="103">
                  <c:v>94.346000000003357</c:v>
                </c:pt>
                <c:pt idx="104">
                  <c:v>97.347999999996659</c:v>
                </c:pt>
                <c:pt idx="105">
                  <c:v>100.34499999999832</c:v>
                </c:pt>
                <c:pt idx="106">
                  <c:v>103.34799999999757</c:v>
                </c:pt>
                <c:pt idx="107">
                  <c:v>110.3639999999956</c:v>
                </c:pt>
                <c:pt idx="108">
                  <c:v>113.3689999999973</c:v>
                </c:pt>
                <c:pt idx="109">
                  <c:v>116.36699999999536</c:v>
                </c:pt>
                <c:pt idx="110">
                  <c:v>122.37300000000351</c:v>
                </c:pt>
                <c:pt idx="111">
                  <c:v>125.38299999999685</c:v>
                </c:pt>
                <c:pt idx="112">
                  <c:v>128.37900000000212</c:v>
                </c:pt>
                <c:pt idx="113">
                  <c:v>131.38099999999542</c:v>
                </c:pt>
                <c:pt idx="114">
                  <c:v>137.38099999999633</c:v>
                </c:pt>
                <c:pt idx="115">
                  <c:v>140.38099999999679</c:v>
                </c:pt>
                <c:pt idx="116">
                  <c:v>143.3829999999997</c:v>
                </c:pt>
                <c:pt idx="117">
                  <c:v>146.39399999999904</c:v>
                </c:pt>
                <c:pt idx="118">
                  <c:v>149.3919999999971</c:v>
                </c:pt>
                <c:pt idx="119">
                  <c:v>152.41899999999652</c:v>
                </c:pt>
                <c:pt idx="120">
                  <c:v>155.41800000000057</c:v>
                </c:pt>
                <c:pt idx="121">
                  <c:v>161.41999999999433</c:v>
                </c:pt>
                <c:pt idx="122">
                  <c:v>164.42300000000324</c:v>
                </c:pt>
                <c:pt idx="123">
                  <c:v>167.41699999999645</c:v>
                </c:pt>
                <c:pt idx="124">
                  <c:v>170.41300000000172</c:v>
                </c:pt>
                <c:pt idx="125">
                  <c:v>176.41999999999666</c:v>
                </c:pt>
                <c:pt idx="126">
                  <c:v>183.42100000000062</c:v>
                </c:pt>
                <c:pt idx="127">
                  <c:v>186.42599999999271</c:v>
                </c:pt>
                <c:pt idx="128">
                  <c:v>189.42499999999677</c:v>
                </c:pt>
                <c:pt idx="129">
                  <c:v>192.53199999999674</c:v>
                </c:pt>
                <c:pt idx="130">
                  <c:v>195.54100000000324</c:v>
                </c:pt>
                <c:pt idx="131">
                  <c:v>198.5360000000025</c:v>
                </c:pt>
                <c:pt idx="132">
                  <c:v>201.55000000000064</c:v>
                </c:pt>
                <c:pt idx="133">
                  <c:v>204.55299999999994</c:v>
                </c:pt>
                <c:pt idx="134">
                  <c:v>207.5500000000016</c:v>
                </c:pt>
                <c:pt idx="135">
                  <c:v>210.55099999999845</c:v>
                </c:pt>
                <c:pt idx="136">
                  <c:v>213.55399999999776</c:v>
                </c:pt>
                <c:pt idx="137">
                  <c:v>216.5640000000007</c:v>
                </c:pt>
                <c:pt idx="138">
                  <c:v>219.56099999999276</c:v>
                </c:pt>
                <c:pt idx="139">
                  <c:v>222.56299999999561</c:v>
                </c:pt>
                <c:pt idx="140">
                  <c:v>228.56599999999537</c:v>
                </c:pt>
                <c:pt idx="141">
                  <c:v>231.56599999999582</c:v>
                </c:pt>
                <c:pt idx="142">
                  <c:v>234.57700000000477</c:v>
                </c:pt>
                <c:pt idx="143">
                  <c:v>237.57399999999683</c:v>
                </c:pt>
                <c:pt idx="144">
                  <c:v>240.57199999999489</c:v>
                </c:pt>
                <c:pt idx="145">
                  <c:v>243.58400000000023</c:v>
                </c:pt>
                <c:pt idx="146">
                  <c:v>246.58999999999833</c:v>
                </c:pt>
                <c:pt idx="147">
                  <c:v>249.59400000000363</c:v>
                </c:pt>
                <c:pt idx="148">
                  <c:v>252.6240000000019</c:v>
                </c:pt>
                <c:pt idx="149">
                  <c:v>255.62499999999881</c:v>
                </c:pt>
                <c:pt idx="150">
                  <c:v>259.62299999999379</c:v>
                </c:pt>
                <c:pt idx="151">
                  <c:v>262.63699999999199</c:v>
                </c:pt>
                <c:pt idx="152">
                  <c:v>265.63499999999965</c:v>
                </c:pt>
                <c:pt idx="153">
                  <c:v>268.64099999999775</c:v>
                </c:pt>
                <c:pt idx="154">
                  <c:v>271.6430000000006</c:v>
                </c:pt>
                <c:pt idx="155">
                  <c:v>274.65799999999518</c:v>
                </c:pt>
                <c:pt idx="156">
                  <c:v>277.65600000000285</c:v>
                </c:pt>
                <c:pt idx="157">
                  <c:v>280.66299999999734</c:v>
                </c:pt>
                <c:pt idx="158">
                  <c:v>283.71599999999938</c:v>
                </c:pt>
                <c:pt idx="159">
                  <c:v>286.73499999999876</c:v>
                </c:pt>
                <c:pt idx="160">
                  <c:v>289.73699999999201</c:v>
                </c:pt>
                <c:pt idx="161">
                  <c:v>292.73899999999492</c:v>
                </c:pt>
                <c:pt idx="162">
                  <c:v>295.73899999999537</c:v>
                </c:pt>
                <c:pt idx="163">
                  <c:v>298.74499999999352</c:v>
                </c:pt>
                <c:pt idx="164">
                  <c:v>301.74999999999523</c:v>
                </c:pt>
                <c:pt idx="165">
                  <c:v>304.75100000000168</c:v>
                </c:pt>
                <c:pt idx="166">
                  <c:v>307.7489999999998</c:v>
                </c:pt>
                <c:pt idx="167">
                  <c:v>310.74600000000135</c:v>
                </c:pt>
                <c:pt idx="168">
                  <c:v>313.74800000000425</c:v>
                </c:pt>
                <c:pt idx="169">
                  <c:v>316.74499999999637</c:v>
                </c:pt>
                <c:pt idx="170">
                  <c:v>319.74900000000162</c:v>
                </c:pt>
                <c:pt idx="171">
                  <c:v>322.74600000000328</c:v>
                </c:pt>
                <c:pt idx="172">
                  <c:v>325.75200000000132</c:v>
                </c:pt>
                <c:pt idx="173">
                  <c:v>328.74799999999698</c:v>
                </c:pt>
                <c:pt idx="174">
                  <c:v>331.75099999999634</c:v>
                </c:pt>
                <c:pt idx="175">
                  <c:v>334.75200000000279</c:v>
                </c:pt>
                <c:pt idx="176">
                  <c:v>338.74699999999893</c:v>
                </c:pt>
                <c:pt idx="177">
                  <c:v>341.75900000000433</c:v>
                </c:pt>
                <c:pt idx="178">
                  <c:v>344.76700000000483</c:v>
                </c:pt>
                <c:pt idx="179">
                  <c:v>347.76399999999694</c:v>
                </c:pt>
                <c:pt idx="180">
                  <c:v>350.7639999999974</c:v>
                </c:pt>
                <c:pt idx="181">
                  <c:v>353.7660000000003</c:v>
                </c:pt>
                <c:pt idx="182">
                  <c:v>356.7639999999983</c:v>
                </c:pt>
                <c:pt idx="183">
                  <c:v>359.76299999999276</c:v>
                </c:pt>
                <c:pt idx="184">
                  <c:v>362.76900000000046</c:v>
                </c:pt>
                <c:pt idx="185">
                  <c:v>365.76900000000091</c:v>
                </c:pt>
                <c:pt idx="186">
                  <c:v>368.77499999999907</c:v>
                </c:pt>
                <c:pt idx="187">
                  <c:v>371.77700000000198</c:v>
                </c:pt>
                <c:pt idx="188">
                  <c:v>374.77699999999277</c:v>
                </c:pt>
                <c:pt idx="189">
                  <c:v>377.78300000000047</c:v>
                </c:pt>
                <c:pt idx="190">
                  <c:v>380.78099999999858</c:v>
                </c:pt>
                <c:pt idx="191">
                  <c:v>383.79499999999678</c:v>
                </c:pt>
                <c:pt idx="192">
                  <c:v>386.79299999999478</c:v>
                </c:pt>
                <c:pt idx="193">
                  <c:v>389.79099999999289</c:v>
                </c:pt>
                <c:pt idx="194">
                  <c:v>392.79599999999459</c:v>
                </c:pt>
                <c:pt idx="195">
                  <c:v>395.79799999999739</c:v>
                </c:pt>
                <c:pt idx="196">
                  <c:v>401.79699999999241</c:v>
                </c:pt>
                <c:pt idx="197">
                  <c:v>405.794999999997</c:v>
                </c:pt>
                <c:pt idx="198">
                  <c:v>408.79499999999746</c:v>
                </c:pt>
                <c:pt idx="199">
                  <c:v>411.80099999999561</c:v>
                </c:pt>
                <c:pt idx="200">
                  <c:v>414.80200000000207</c:v>
                </c:pt>
                <c:pt idx="201">
                  <c:v>417.80500000000131</c:v>
                </c:pt>
                <c:pt idx="202">
                  <c:v>420.80299999999943</c:v>
                </c:pt>
                <c:pt idx="203">
                  <c:v>423.81099999999992</c:v>
                </c:pt>
                <c:pt idx="204">
                  <c:v>426.82700000000045</c:v>
                </c:pt>
                <c:pt idx="205">
                  <c:v>429.82499999999857</c:v>
                </c:pt>
                <c:pt idx="206">
                  <c:v>432.82200000000012</c:v>
                </c:pt>
                <c:pt idx="207">
                  <c:v>435.82200000000068</c:v>
                </c:pt>
                <c:pt idx="208">
                  <c:v>438.82499999999993</c:v>
                </c:pt>
                <c:pt idx="209">
                  <c:v>441.82299999999805</c:v>
                </c:pt>
                <c:pt idx="210">
                  <c:v>444.8219999999925</c:v>
                </c:pt>
                <c:pt idx="211">
                  <c:v>447.82299999999896</c:v>
                </c:pt>
                <c:pt idx="212">
                  <c:v>450.82299999999941</c:v>
                </c:pt>
                <c:pt idx="213">
                  <c:v>453.82000000000107</c:v>
                </c:pt>
                <c:pt idx="214">
                  <c:v>456.82599999999911</c:v>
                </c:pt>
                <c:pt idx="215">
                  <c:v>459.82500000000323</c:v>
                </c:pt>
                <c:pt idx="216">
                  <c:v>462.82000000000244</c:v>
                </c:pt>
                <c:pt idx="217">
                  <c:v>465.81899999999689</c:v>
                </c:pt>
                <c:pt idx="218">
                  <c:v>468.8209999999998</c:v>
                </c:pt>
                <c:pt idx="219">
                  <c:v>471.81899999999791</c:v>
                </c:pt>
                <c:pt idx="220">
                  <c:v>474.82000000000437</c:v>
                </c:pt>
                <c:pt idx="221">
                  <c:v>478.823999999997</c:v>
                </c:pt>
                <c:pt idx="222">
                  <c:v>481.85399999999527</c:v>
                </c:pt>
                <c:pt idx="223">
                  <c:v>484.85299999999927</c:v>
                </c:pt>
                <c:pt idx="224">
                  <c:v>487.85399999999618</c:v>
                </c:pt>
                <c:pt idx="225">
                  <c:v>490.85199999999429</c:v>
                </c:pt>
                <c:pt idx="226">
                  <c:v>493.8479999999995</c:v>
                </c:pt>
                <c:pt idx="227">
                  <c:v>496.85099999999875</c:v>
                </c:pt>
                <c:pt idx="228">
                  <c:v>499.85199999999566</c:v>
                </c:pt>
                <c:pt idx="229">
                  <c:v>502.8549999999949</c:v>
                </c:pt>
                <c:pt idx="230">
                  <c:v>505.85600000000136</c:v>
                </c:pt>
                <c:pt idx="231">
                  <c:v>508.85799999999472</c:v>
                </c:pt>
                <c:pt idx="232">
                  <c:v>511.85399999999993</c:v>
                </c:pt>
                <c:pt idx="233">
                  <c:v>514.85400000000038</c:v>
                </c:pt>
                <c:pt idx="234">
                  <c:v>517.85400000000084</c:v>
                </c:pt>
                <c:pt idx="235">
                  <c:v>520.85099999999295</c:v>
                </c:pt>
                <c:pt idx="236">
                  <c:v>523.84800000000416</c:v>
                </c:pt>
                <c:pt idx="237">
                  <c:v>526.84999999999741</c:v>
                </c:pt>
                <c:pt idx="238">
                  <c:v>529.84999999999798</c:v>
                </c:pt>
                <c:pt idx="239">
                  <c:v>533.84499999999412</c:v>
                </c:pt>
                <c:pt idx="240">
                  <c:v>536.84600000000057</c:v>
                </c:pt>
                <c:pt idx="241">
                  <c:v>539.86500000000001</c:v>
                </c:pt>
                <c:pt idx="242">
                  <c:v>542.86199999999201</c:v>
                </c:pt>
                <c:pt idx="243">
                  <c:v>545.86200000000213</c:v>
                </c:pt>
                <c:pt idx="244">
                  <c:v>548.86399999999537</c:v>
                </c:pt>
                <c:pt idx="245">
                  <c:v>551.86000000000058</c:v>
                </c:pt>
                <c:pt idx="246">
                  <c:v>554.85899999999515</c:v>
                </c:pt>
                <c:pt idx="247">
                  <c:v>557.86200000000395</c:v>
                </c:pt>
                <c:pt idx="248">
                  <c:v>560.85799999999961</c:v>
                </c:pt>
                <c:pt idx="249">
                  <c:v>563.85500000000127</c:v>
                </c:pt>
                <c:pt idx="250">
                  <c:v>566.85700000000418</c:v>
                </c:pt>
                <c:pt idx="251">
                  <c:v>569.85699999999508</c:v>
                </c:pt>
                <c:pt idx="252">
                  <c:v>572.85499999999308</c:v>
                </c:pt>
                <c:pt idx="253">
                  <c:v>575.8550000000032</c:v>
                </c:pt>
                <c:pt idx="254">
                  <c:v>578.8589999999989</c:v>
                </c:pt>
                <c:pt idx="255">
                  <c:v>581.85399999999811</c:v>
                </c:pt>
                <c:pt idx="256">
                  <c:v>584.85300000000211</c:v>
                </c:pt>
                <c:pt idx="257">
                  <c:v>587.85399999999902</c:v>
                </c:pt>
                <c:pt idx="258">
                  <c:v>590.85300000000314</c:v>
                </c:pt>
                <c:pt idx="259">
                  <c:v>594.84999999999206</c:v>
                </c:pt>
                <c:pt idx="260">
                  <c:v>597.85199999999497</c:v>
                </c:pt>
                <c:pt idx="261">
                  <c:v>600.84899999999664</c:v>
                </c:pt>
                <c:pt idx="262">
                  <c:v>606.84599999999875</c:v>
                </c:pt>
                <c:pt idx="263">
                  <c:v>609.84499999999321</c:v>
                </c:pt>
                <c:pt idx="264">
                  <c:v>612.84200000000442</c:v>
                </c:pt>
                <c:pt idx="265">
                  <c:v>615.84099999999899</c:v>
                </c:pt>
                <c:pt idx="266">
                  <c:v>618.84399999999823</c:v>
                </c:pt>
                <c:pt idx="267">
                  <c:v>621.84099999999989</c:v>
                </c:pt>
                <c:pt idx="268">
                  <c:v>624.8389999999979</c:v>
                </c:pt>
                <c:pt idx="269">
                  <c:v>627.84199999999726</c:v>
                </c:pt>
                <c:pt idx="270">
                  <c:v>630.84299999999405</c:v>
                </c:pt>
                <c:pt idx="271">
                  <c:v>633.8499999999982</c:v>
                </c:pt>
                <c:pt idx="272">
                  <c:v>636.85200000000111</c:v>
                </c:pt>
                <c:pt idx="273">
                  <c:v>639.85200000000157</c:v>
                </c:pt>
                <c:pt idx="274">
                  <c:v>642.86099999999851</c:v>
                </c:pt>
                <c:pt idx="275">
                  <c:v>645.86199999999531</c:v>
                </c:pt>
                <c:pt idx="276">
                  <c:v>648.86999999999591</c:v>
                </c:pt>
                <c:pt idx="277">
                  <c:v>651.86500000000467</c:v>
                </c:pt>
                <c:pt idx="278">
                  <c:v>654.86300000000278</c:v>
                </c:pt>
                <c:pt idx="279">
                  <c:v>658.86200000000383</c:v>
                </c:pt>
                <c:pt idx="280">
                  <c:v>661.85799999999949</c:v>
                </c:pt>
                <c:pt idx="281">
                  <c:v>664.85599999999749</c:v>
                </c:pt>
                <c:pt idx="282">
                  <c:v>667.85899999999674</c:v>
                </c:pt>
                <c:pt idx="283">
                  <c:v>670.85500000000206</c:v>
                </c:pt>
                <c:pt idx="284">
                  <c:v>673.85199999999406</c:v>
                </c:pt>
                <c:pt idx="285">
                  <c:v>676.85500000000297</c:v>
                </c:pt>
                <c:pt idx="286">
                  <c:v>679.85599999999988</c:v>
                </c:pt>
                <c:pt idx="287">
                  <c:v>682.87400000000287</c:v>
                </c:pt>
                <c:pt idx="288">
                  <c:v>685.87499999999966</c:v>
                </c:pt>
                <c:pt idx="289">
                  <c:v>688.87799999999902</c:v>
                </c:pt>
                <c:pt idx="290">
                  <c:v>691.87500000000068</c:v>
                </c:pt>
                <c:pt idx="291">
                  <c:v>694.87400000000468</c:v>
                </c:pt>
                <c:pt idx="292">
                  <c:v>697.87500000000159</c:v>
                </c:pt>
                <c:pt idx="293">
                  <c:v>700.87299999999959</c:v>
                </c:pt>
                <c:pt idx="294">
                  <c:v>703.87000000000126</c:v>
                </c:pt>
                <c:pt idx="295">
                  <c:v>706.87300000000062</c:v>
                </c:pt>
                <c:pt idx="296">
                  <c:v>709.87399999999741</c:v>
                </c:pt>
                <c:pt idx="297">
                  <c:v>712.87300000000153</c:v>
                </c:pt>
                <c:pt idx="298">
                  <c:v>715.87399999999843</c:v>
                </c:pt>
                <c:pt idx="299">
                  <c:v>719.87399999999582</c:v>
                </c:pt>
                <c:pt idx="300">
                  <c:v>722.87200000000348</c:v>
                </c:pt>
                <c:pt idx="301">
                  <c:v>725.87399999999673</c:v>
                </c:pt>
                <c:pt idx="302">
                  <c:v>728.87500000000318</c:v>
                </c:pt>
                <c:pt idx="303">
                  <c:v>731.8730000000013</c:v>
                </c:pt>
                <c:pt idx="304">
                  <c:v>734.8709999999993</c:v>
                </c:pt>
                <c:pt idx="305">
                  <c:v>737.874999999995</c:v>
                </c:pt>
                <c:pt idx="306">
                  <c:v>740.87199999999666</c:v>
                </c:pt>
                <c:pt idx="307">
                  <c:v>743.87100000000078</c:v>
                </c:pt>
                <c:pt idx="308">
                  <c:v>746.87100000000123</c:v>
                </c:pt>
                <c:pt idx="309">
                  <c:v>749.37899999999365</c:v>
                </c:pt>
                <c:pt idx="310">
                  <c:v>752.90099999999995</c:v>
                </c:pt>
                <c:pt idx="311">
                  <c:v>755.90100000000041</c:v>
                </c:pt>
                <c:pt idx="312">
                  <c:v>758.90300000000332</c:v>
                </c:pt>
                <c:pt idx="313">
                  <c:v>761.89800000000253</c:v>
                </c:pt>
                <c:pt idx="314">
                  <c:v>764.89699999999698</c:v>
                </c:pt>
                <c:pt idx="315">
                  <c:v>767.89999999999634</c:v>
                </c:pt>
                <c:pt idx="316">
                  <c:v>770.89600000000155</c:v>
                </c:pt>
                <c:pt idx="317">
                  <c:v>773.89100000000076</c:v>
                </c:pt>
                <c:pt idx="318">
                  <c:v>776.89300000000367</c:v>
                </c:pt>
                <c:pt idx="319">
                  <c:v>779.89199999999812</c:v>
                </c:pt>
                <c:pt idx="320">
                  <c:v>782.88999999999623</c:v>
                </c:pt>
                <c:pt idx="321">
                  <c:v>785.88999999999669</c:v>
                </c:pt>
                <c:pt idx="322">
                  <c:v>789.89000000000362</c:v>
                </c:pt>
                <c:pt idx="323">
                  <c:v>792.90999999999951</c:v>
                </c:pt>
                <c:pt idx="324">
                  <c:v>795.90600000000472</c:v>
                </c:pt>
                <c:pt idx="325">
                  <c:v>798.90899999999442</c:v>
                </c:pt>
                <c:pt idx="326">
                  <c:v>801.90499999999975</c:v>
                </c:pt>
                <c:pt idx="327">
                  <c:v>804.90299999999775</c:v>
                </c:pt>
                <c:pt idx="328">
                  <c:v>807.90599999999699</c:v>
                </c:pt>
                <c:pt idx="329">
                  <c:v>810.90400000000454</c:v>
                </c:pt>
                <c:pt idx="330">
                  <c:v>813.90099999999666</c:v>
                </c:pt>
                <c:pt idx="331">
                  <c:v>816.90299999999957</c:v>
                </c:pt>
                <c:pt idx="332">
                  <c:v>819.90099999999757</c:v>
                </c:pt>
                <c:pt idx="333">
                  <c:v>822.89700000000289</c:v>
                </c:pt>
                <c:pt idx="334">
                  <c:v>825.89899999999625</c:v>
                </c:pt>
                <c:pt idx="335">
                  <c:v>828.90300000000138</c:v>
                </c:pt>
                <c:pt idx="336">
                  <c:v>831.90199999999595</c:v>
                </c:pt>
                <c:pt idx="337">
                  <c:v>834.93500000000267</c:v>
                </c:pt>
                <c:pt idx="338">
                  <c:v>837.93899999999826</c:v>
                </c:pt>
                <c:pt idx="339">
                  <c:v>840.93500000000358</c:v>
                </c:pt>
                <c:pt idx="340">
                  <c:v>843.93300000000158</c:v>
                </c:pt>
                <c:pt idx="341">
                  <c:v>846.93500000000449</c:v>
                </c:pt>
                <c:pt idx="342">
                  <c:v>849.93399999999883</c:v>
                </c:pt>
                <c:pt idx="343">
                  <c:v>852.93100000000049</c:v>
                </c:pt>
                <c:pt idx="344">
                  <c:v>855.93100000000095</c:v>
                </c:pt>
                <c:pt idx="345">
                  <c:v>858.93299999999431</c:v>
                </c:pt>
                <c:pt idx="346">
                  <c:v>861.92899999999963</c:v>
                </c:pt>
                <c:pt idx="347">
                  <c:v>865.92999999999347</c:v>
                </c:pt>
                <c:pt idx="348">
                  <c:v>868.93000000000347</c:v>
                </c:pt>
                <c:pt idx="349">
                  <c:v>871.92500000000268</c:v>
                </c:pt>
                <c:pt idx="350">
                  <c:v>874.92499999999359</c:v>
                </c:pt>
                <c:pt idx="351">
                  <c:v>877.9269999999965</c:v>
                </c:pt>
                <c:pt idx="352">
                  <c:v>880.9249999999945</c:v>
                </c:pt>
                <c:pt idx="353">
                  <c:v>883.91999999999371</c:v>
                </c:pt>
                <c:pt idx="354">
                  <c:v>886.92199999999661</c:v>
                </c:pt>
                <c:pt idx="355">
                  <c:v>889.91999999999462</c:v>
                </c:pt>
                <c:pt idx="356">
                  <c:v>892.91699999999628</c:v>
                </c:pt>
                <c:pt idx="357">
                  <c:v>895.91500000000406</c:v>
                </c:pt>
                <c:pt idx="358">
                  <c:v>898.91600000000085</c:v>
                </c:pt>
                <c:pt idx="359">
                  <c:v>901.91299999999296</c:v>
                </c:pt>
                <c:pt idx="360">
                  <c:v>904.91000000000417</c:v>
                </c:pt>
                <c:pt idx="361">
                  <c:v>908.91300000000047</c:v>
                </c:pt>
                <c:pt idx="362">
                  <c:v>911.90799999999967</c:v>
                </c:pt>
                <c:pt idx="363">
                  <c:v>914.90599999999768</c:v>
                </c:pt>
                <c:pt idx="364">
                  <c:v>917.90700000000425</c:v>
                </c:pt>
                <c:pt idx="365">
                  <c:v>920.90999999999394</c:v>
                </c:pt>
                <c:pt idx="366">
                  <c:v>923.90399999999681</c:v>
                </c:pt>
                <c:pt idx="367">
                  <c:v>926.90599999999949</c:v>
                </c:pt>
                <c:pt idx="368">
                  <c:v>929.90600000000018</c:v>
                </c:pt>
                <c:pt idx="369">
                  <c:v>932.90199999999572</c:v>
                </c:pt>
                <c:pt idx="370">
                  <c:v>935.90199999999618</c:v>
                </c:pt>
                <c:pt idx="371">
                  <c:v>938.90299999999297</c:v>
                </c:pt>
                <c:pt idx="372">
                  <c:v>941.89799999999241</c:v>
                </c:pt>
                <c:pt idx="373">
                  <c:v>944.8969999999963</c:v>
                </c:pt>
                <c:pt idx="374">
                  <c:v>947.90999999999804</c:v>
                </c:pt>
                <c:pt idx="375">
                  <c:v>950.9069999999997</c:v>
                </c:pt>
                <c:pt idx="376">
                  <c:v>953.90299999999547</c:v>
                </c:pt>
                <c:pt idx="377">
                  <c:v>956.90499999999838</c:v>
                </c:pt>
                <c:pt idx="378">
                  <c:v>959.90399999999272</c:v>
                </c:pt>
                <c:pt idx="379">
                  <c:v>962.90100000000393</c:v>
                </c:pt>
                <c:pt idx="380">
                  <c:v>965.89900000000216</c:v>
                </c:pt>
                <c:pt idx="381">
                  <c:v>968.8979999999965</c:v>
                </c:pt>
                <c:pt idx="382">
                  <c:v>971.89399999999227</c:v>
                </c:pt>
                <c:pt idx="383">
                  <c:v>974.89400000000228</c:v>
                </c:pt>
                <c:pt idx="384">
                  <c:v>977.89599999999564</c:v>
                </c:pt>
                <c:pt idx="385">
                  <c:v>980.89499999999953</c:v>
                </c:pt>
                <c:pt idx="386">
                  <c:v>983.8909999999953</c:v>
                </c:pt>
                <c:pt idx="387">
                  <c:v>987.89599999999382</c:v>
                </c:pt>
                <c:pt idx="388">
                  <c:v>989.89299999999866</c:v>
                </c:pt>
                <c:pt idx="389">
                  <c:v>993.88699999999835</c:v>
                </c:pt>
                <c:pt idx="390">
                  <c:v>996.8899999999976</c:v>
                </c:pt>
                <c:pt idx="391">
                  <c:v>999.88999999999805</c:v>
                </c:pt>
                <c:pt idx="392">
                  <c:v>1002.8849999999973</c:v>
                </c:pt>
                <c:pt idx="393">
                  <c:v>1005.8879999999967</c:v>
                </c:pt>
                <c:pt idx="394">
                  <c:v>1008.8879999999972</c:v>
                </c:pt>
                <c:pt idx="395">
                  <c:v>1011.8840000000023</c:v>
                </c:pt>
                <c:pt idx="396">
                  <c:v>1014.8820000000005</c:v>
                </c:pt>
                <c:pt idx="397">
                  <c:v>1017.8859999999961</c:v>
                </c:pt>
                <c:pt idx="398">
                  <c:v>1020.8920000000039</c:v>
                </c:pt>
                <c:pt idx="399">
                  <c:v>1023.8879999999995</c:v>
                </c:pt>
                <c:pt idx="400">
                  <c:v>1026.8920000000048</c:v>
                </c:pt>
                <c:pt idx="401">
                  <c:v>1032.8859999999984</c:v>
                </c:pt>
                <c:pt idx="402">
                  <c:v>1035.8869999999954</c:v>
                </c:pt>
                <c:pt idx="403">
                  <c:v>1038.8910000000005</c:v>
                </c:pt>
                <c:pt idx="404">
                  <c:v>1041.8879999999926</c:v>
                </c:pt>
                <c:pt idx="405">
                  <c:v>1044.8850000000039</c:v>
                </c:pt>
                <c:pt idx="406">
                  <c:v>1048.8880000000001</c:v>
                </c:pt>
                <c:pt idx="407">
                  <c:v>1051.8859999999981</c:v>
                </c:pt>
                <c:pt idx="408">
                  <c:v>1054.8859999999986</c:v>
                </c:pt>
                <c:pt idx="409">
                  <c:v>1057.8869999999956</c:v>
                </c:pt>
                <c:pt idx="410">
                  <c:v>1060.8849999999936</c:v>
                </c:pt>
                <c:pt idx="411">
                  <c:v>1063.8809999999989</c:v>
                </c:pt>
                <c:pt idx="412">
                  <c:v>1066.8819999999957</c:v>
                </c:pt>
                <c:pt idx="413">
                  <c:v>1069.8819999999962</c:v>
                </c:pt>
                <c:pt idx="414">
                  <c:v>1072.8769999999954</c:v>
                </c:pt>
                <c:pt idx="415">
                  <c:v>1075.878000000002</c:v>
                </c:pt>
                <c:pt idx="416">
                  <c:v>1078.8800000000049</c:v>
                </c:pt>
                <c:pt idx="417">
                  <c:v>1081.8799999999958</c:v>
                </c:pt>
                <c:pt idx="418">
                  <c:v>1084.8799999999962</c:v>
                </c:pt>
                <c:pt idx="419">
                  <c:v>1087.8810000000026</c:v>
                </c:pt>
                <c:pt idx="420">
                  <c:v>1090.8839999999923</c:v>
                </c:pt>
                <c:pt idx="421">
                  <c:v>1093.8790000000013</c:v>
                </c:pt>
                <c:pt idx="422">
                  <c:v>1096.8820000000005</c:v>
                </c:pt>
                <c:pt idx="423">
                  <c:v>1099.8810000000044</c:v>
                </c:pt>
                <c:pt idx="424">
                  <c:v>1103.8760000000007</c:v>
                </c:pt>
                <c:pt idx="425">
                  <c:v>1105.8770000000006</c:v>
                </c:pt>
                <c:pt idx="426">
                  <c:v>1109.8769999999981</c:v>
                </c:pt>
                <c:pt idx="427">
                  <c:v>1112.8729999999937</c:v>
                </c:pt>
                <c:pt idx="428">
                  <c:v>1115.8719999999978</c:v>
                </c:pt>
                <c:pt idx="429">
                  <c:v>1118.8769999999995</c:v>
                </c:pt>
                <c:pt idx="430">
                  <c:v>1121.8740000000012</c:v>
                </c:pt>
                <c:pt idx="431">
                  <c:v>1124.8799999999992</c:v>
                </c:pt>
                <c:pt idx="432">
                  <c:v>1127.8859999999972</c:v>
                </c:pt>
                <c:pt idx="433">
                  <c:v>1130.8850000000014</c:v>
                </c:pt>
                <c:pt idx="434">
                  <c:v>1133.8800000000006</c:v>
                </c:pt>
                <c:pt idx="435">
                  <c:v>1136.8819999999939</c:v>
                </c:pt>
                <c:pt idx="436">
                  <c:v>1139.8869999999956</c:v>
                </c:pt>
                <c:pt idx="437">
                  <c:v>1142.8859999999997</c:v>
                </c:pt>
                <c:pt idx="438">
                  <c:v>1145.8880000000026</c:v>
                </c:pt>
                <c:pt idx="439">
                  <c:v>1148.8879999999933</c:v>
                </c:pt>
                <c:pt idx="440">
                  <c:v>1151.8829999999928</c:v>
                </c:pt>
                <c:pt idx="441">
                  <c:v>1154.8830000000028</c:v>
                </c:pt>
                <c:pt idx="442">
                  <c:v>1157.8859999999925</c:v>
                </c:pt>
                <c:pt idx="443">
                  <c:v>1161.8809999999983</c:v>
                </c:pt>
                <c:pt idx="444">
                  <c:v>1163.8789999999992</c:v>
                </c:pt>
                <c:pt idx="445">
                  <c:v>1166.8809999999926</c:v>
                </c:pt>
                <c:pt idx="446">
                  <c:v>1169.8829999999955</c:v>
                </c:pt>
                <c:pt idx="447">
                  <c:v>1173.8780000000013</c:v>
                </c:pt>
                <c:pt idx="448">
                  <c:v>1176.8789999999981</c:v>
                </c:pt>
                <c:pt idx="449">
                  <c:v>1179.881000000001</c:v>
                </c:pt>
                <c:pt idx="450">
                  <c:v>1182.8780000000027</c:v>
                </c:pt>
                <c:pt idx="451">
                  <c:v>1185.8779999999936</c:v>
                </c:pt>
                <c:pt idx="452">
                  <c:v>1188.8819999999989</c:v>
                </c:pt>
                <c:pt idx="453">
                  <c:v>1191.8779999999945</c:v>
                </c:pt>
                <c:pt idx="454">
                  <c:v>1194.8769999999986</c:v>
                </c:pt>
                <c:pt idx="455">
                  <c:v>1197.8790000000015</c:v>
                </c:pt>
                <c:pt idx="456">
                  <c:v>1200.8769999999995</c:v>
                </c:pt>
                <c:pt idx="457">
                  <c:v>1203.8740000000012</c:v>
                </c:pt>
                <c:pt idx="458">
                  <c:v>1206.8740000000016</c:v>
                </c:pt>
                <c:pt idx="459">
                  <c:v>1209.8749999999984</c:v>
                </c:pt>
                <c:pt idx="460">
                  <c:v>1212.8720000000001</c:v>
                </c:pt>
                <c:pt idx="461">
                  <c:v>1215.8729999999971</c:v>
                </c:pt>
                <c:pt idx="462">
                  <c:v>1218.875</c:v>
                </c:pt>
                <c:pt idx="463">
                  <c:v>1221.8709999999955</c:v>
                </c:pt>
                <c:pt idx="464">
                  <c:v>1224.870999999996</c:v>
                </c:pt>
                <c:pt idx="465">
                  <c:v>1227.8720000000026</c:v>
                </c:pt>
                <c:pt idx="466">
                  <c:v>1230.8679999999981</c:v>
                </c:pt>
                <c:pt idx="467">
                  <c:v>1233.8669999999927</c:v>
                </c:pt>
                <c:pt idx="468">
                  <c:v>1236.867999999999</c:v>
                </c:pt>
                <c:pt idx="469">
                  <c:v>1240.8670000000002</c:v>
                </c:pt>
                <c:pt idx="470">
                  <c:v>1243.8649999999982</c:v>
                </c:pt>
                <c:pt idx="471">
                  <c:v>1246.8699999999999</c:v>
                </c:pt>
                <c:pt idx="472">
                  <c:v>1249.8689999999942</c:v>
                </c:pt>
                <c:pt idx="473">
                  <c:v>1252.8659999999959</c:v>
                </c:pt>
                <c:pt idx="474">
                  <c:v>1255.8679999999988</c:v>
                </c:pt>
                <c:pt idx="475">
                  <c:v>1258.8720000000042</c:v>
                </c:pt>
                <c:pt idx="476">
                  <c:v>1261.8679999999997</c:v>
                </c:pt>
                <c:pt idx="477">
                  <c:v>1264.8669999999943</c:v>
                </c:pt>
                <c:pt idx="478">
                  <c:v>1267.8689999999972</c:v>
                </c:pt>
                <c:pt idx="479">
                  <c:v>1270.8659999999988</c:v>
                </c:pt>
                <c:pt idx="480">
                  <c:v>1273.8619999999944</c:v>
                </c:pt>
                <c:pt idx="481">
                  <c:v>1276.863000000001</c:v>
                </c:pt>
                <c:pt idx="482">
                  <c:v>1279.8630000000014</c:v>
                </c:pt>
                <c:pt idx="483">
                  <c:v>1282.8599999999933</c:v>
                </c:pt>
                <c:pt idx="484">
                  <c:v>1285.8600000000035</c:v>
                </c:pt>
                <c:pt idx="485">
                  <c:v>1288.8610000000003</c:v>
                </c:pt>
                <c:pt idx="486">
                  <c:v>1291.8559999999995</c:v>
                </c:pt>
                <c:pt idx="487">
                  <c:v>1294.856</c:v>
                </c:pt>
                <c:pt idx="488">
                  <c:v>1297.8579999999934</c:v>
                </c:pt>
                <c:pt idx="489">
                  <c:v>1300.8560000000009</c:v>
                </c:pt>
                <c:pt idx="490">
                  <c:v>1303.8519999999967</c:v>
                </c:pt>
                <c:pt idx="491">
                  <c:v>1307.8550000000025</c:v>
                </c:pt>
                <c:pt idx="492">
                  <c:v>1310.8530000000005</c:v>
                </c:pt>
                <c:pt idx="493">
                  <c:v>1313.853000000001</c:v>
                </c:pt>
                <c:pt idx="494">
                  <c:v>1316.8569999999968</c:v>
                </c:pt>
                <c:pt idx="495">
                  <c:v>1319.8580000000031</c:v>
                </c:pt>
                <c:pt idx="496">
                  <c:v>1322.8539999999989</c:v>
                </c:pt>
                <c:pt idx="497">
                  <c:v>1328.8539999999998</c:v>
                </c:pt>
                <c:pt idx="498">
                  <c:v>1331.8519999999978</c:v>
                </c:pt>
                <c:pt idx="499">
                  <c:v>1334.8519999999983</c:v>
                </c:pt>
                <c:pt idx="500">
                  <c:v>1337.8549999999975</c:v>
                </c:pt>
                <c:pt idx="501">
                  <c:v>1340.8519999999992</c:v>
                </c:pt>
                <c:pt idx="502">
                  <c:v>1343.8490000000008</c:v>
                </c:pt>
                <c:pt idx="503">
                  <c:v>1346.8509999999942</c:v>
                </c:pt>
                <c:pt idx="504">
                  <c:v>1349.8510000000042</c:v>
                </c:pt>
                <c:pt idx="505">
                  <c:v>1352.8469999999998</c:v>
                </c:pt>
                <c:pt idx="506">
                  <c:v>1355.8489999999931</c:v>
                </c:pt>
                <c:pt idx="507">
                  <c:v>1358.8490000000031</c:v>
                </c:pt>
                <c:pt idx="508">
                  <c:v>1361.8470000000013</c:v>
                </c:pt>
                <c:pt idx="509">
                  <c:v>1365.8479999999952</c:v>
                </c:pt>
                <c:pt idx="510">
                  <c:v>1368.8469999999991</c:v>
                </c:pt>
                <c:pt idx="511">
                  <c:v>1370.8450000000003</c:v>
                </c:pt>
                <c:pt idx="512">
                  <c:v>1374.8440000000012</c:v>
                </c:pt>
                <c:pt idx="513">
                  <c:v>1377.8460000000041</c:v>
                </c:pt>
                <c:pt idx="514">
                  <c:v>1380.8419999999999</c:v>
                </c:pt>
                <c:pt idx="515">
                  <c:v>1383.8390000000015</c:v>
                </c:pt>
                <c:pt idx="516">
                  <c:v>1386.8410000000044</c:v>
                </c:pt>
                <c:pt idx="517">
                  <c:v>1389.8409999999951</c:v>
                </c:pt>
                <c:pt idx="518">
                  <c:v>1392.8379999999968</c:v>
                </c:pt>
                <c:pt idx="519">
                  <c:v>1395.8390000000034</c:v>
                </c:pt>
                <c:pt idx="520">
                  <c:v>1398.8400000000001</c:v>
                </c:pt>
                <c:pt idx="521">
                  <c:v>1401.8369999999923</c:v>
                </c:pt>
                <c:pt idx="522">
                  <c:v>1404.8340000000035</c:v>
                </c:pt>
                <c:pt idx="523">
                  <c:v>1407.8389999999956</c:v>
                </c:pt>
                <c:pt idx="524">
                  <c:v>1410.8359999999973</c:v>
                </c:pt>
                <c:pt idx="525">
                  <c:v>1413.8339999999953</c:v>
                </c:pt>
                <c:pt idx="526">
                  <c:v>1416.8359999999982</c:v>
                </c:pt>
                <c:pt idx="527">
                  <c:v>1419.8339999999962</c:v>
                </c:pt>
                <c:pt idx="528">
                  <c:v>1422.8319999999944</c:v>
                </c:pt>
                <c:pt idx="529">
                  <c:v>1425.8339999999971</c:v>
                </c:pt>
                <c:pt idx="530">
                  <c:v>1428.8349999999941</c:v>
                </c:pt>
                <c:pt idx="531">
                  <c:v>1431.8309999999992</c:v>
                </c:pt>
                <c:pt idx="532">
                  <c:v>1434.8300000000033</c:v>
                </c:pt>
                <c:pt idx="533">
                  <c:v>1437.8319999999967</c:v>
                </c:pt>
                <c:pt idx="534">
                  <c:v>1440.8319999999972</c:v>
                </c:pt>
                <c:pt idx="535">
                  <c:v>1444.8289999999956</c:v>
                </c:pt>
                <c:pt idx="536">
                  <c:v>1447.8289999999963</c:v>
                </c:pt>
                <c:pt idx="537">
                  <c:v>1450.8259999999977</c:v>
                </c:pt>
                <c:pt idx="538">
                  <c:v>1453.823999999996</c:v>
                </c:pt>
                <c:pt idx="539">
                  <c:v>1456.8269999999952</c:v>
                </c:pt>
                <c:pt idx="540">
                  <c:v>1459.8259999999993</c:v>
                </c:pt>
                <c:pt idx="541">
                  <c:v>1462.823000000001</c:v>
                </c:pt>
                <c:pt idx="542">
                  <c:v>1465.8249999999941</c:v>
                </c:pt>
                <c:pt idx="543">
                  <c:v>1468.826999999997</c:v>
                </c:pt>
                <c:pt idx="544">
                  <c:v>1471.8230000000024</c:v>
                </c:pt>
                <c:pt idx="545">
                  <c:v>1474.8199999999945</c:v>
                </c:pt>
                <c:pt idx="546">
                  <c:v>1477.8200000000045</c:v>
                </c:pt>
                <c:pt idx="547">
                  <c:v>1480.8180000000025</c:v>
                </c:pt>
                <c:pt idx="548">
                  <c:v>1483.8169999999971</c:v>
                </c:pt>
                <c:pt idx="549">
                  <c:v>1486.819</c:v>
                </c:pt>
                <c:pt idx="550">
                  <c:v>1489.8190000000004</c:v>
                </c:pt>
                <c:pt idx="551">
                  <c:v>1492.8169999999984</c:v>
                </c:pt>
                <c:pt idx="552">
                  <c:v>1495.8190000000013</c:v>
                </c:pt>
                <c:pt idx="553">
                  <c:v>1498.8189999999922</c:v>
                </c:pt>
                <c:pt idx="554">
                  <c:v>1501.8169999999998</c:v>
                </c:pt>
                <c:pt idx="555">
                  <c:v>1504.8179999999966</c:v>
                </c:pt>
                <c:pt idx="556">
                  <c:v>1507.8199999999995</c:v>
                </c:pt>
                <c:pt idx="557">
                  <c:v>1511.8169999999982</c:v>
                </c:pt>
                <c:pt idx="558">
                  <c:v>1514.8169999999986</c:v>
                </c:pt>
                <c:pt idx="559">
                  <c:v>1517.8190000000016</c:v>
                </c:pt>
                <c:pt idx="560">
                  <c:v>1520.8160000000032</c:v>
                </c:pt>
                <c:pt idx="561">
                  <c:v>1523.8140000000012</c:v>
                </c:pt>
                <c:pt idx="562">
                  <c:v>1526.814999999998</c:v>
                </c:pt>
                <c:pt idx="563">
                  <c:v>1529.815999999995</c:v>
                </c:pt>
                <c:pt idx="564">
                  <c:v>1532.8149999999989</c:v>
                </c:pt>
                <c:pt idx="565">
                  <c:v>1535.8170000000018</c:v>
                </c:pt>
                <c:pt idx="566">
                  <c:v>1538.8179999999988</c:v>
                </c:pt>
                <c:pt idx="567">
                  <c:v>1541.8140000000039</c:v>
                </c:pt>
                <c:pt idx="568">
                  <c:v>1544.8139999999948</c:v>
                </c:pt>
                <c:pt idx="569">
                  <c:v>1547.8170000000039</c:v>
                </c:pt>
                <c:pt idx="570">
                  <c:v>1550.8129999999994</c:v>
                </c:pt>
                <c:pt idx="571">
                  <c:v>1553.8109999999974</c:v>
                </c:pt>
                <c:pt idx="572">
                  <c:v>1556.8139999999967</c:v>
                </c:pt>
                <c:pt idx="573">
                  <c:v>1559.8159999999996</c:v>
                </c:pt>
                <c:pt idx="574">
                  <c:v>1563.8120000000019</c:v>
                </c:pt>
                <c:pt idx="575">
                  <c:v>1566.8119999999926</c:v>
                </c:pt>
                <c:pt idx="576">
                  <c:v>1569.8120000000029</c:v>
                </c:pt>
                <c:pt idx="577">
                  <c:v>1572.8309999999926</c:v>
                </c:pt>
                <c:pt idx="578">
                  <c:v>1575.8349999999978</c:v>
                </c:pt>
                <c:pt idx="579">
                  <c:v>1578.8360000000043</c:v>
                </c:pt>
                <c:pt idx="580">
                  <c:v>1581.8319999999999</c:v>
                </c:pt>
                <c:pt idx="581">
                  <c:v>1584.8329999999969</c:v>
                </c:pt>
                <c:pt idx="582">
                  <c:v>1587.854999999995</c:v>
                </c:pt>
                <c:pt idx="583">
                  <c:v>1590.8529999999932</c:v>
                </c:pt>
                <c:pt idx="584">
                  <c:v>1593.8590000000008</c:v>
                </c:pt>
                <c:pt idx="585">
                  <c:v>1596.8610000000037</c:v>
                </c:pt>
                <c:pt idx="586">
                  <c:v>1599.8639999999934</c:v>
                </c:pt>
                <c:pt idx="587">
                  <c:v>1602.8659999999963</c:v>
                </c:pt>
                <c:pt idx="588">
                  <c:v>1605.8669999999931</c:v>
                </c:pt>
                <c:pt idx="589">
                  <c:v>1608.8749999999936</c:v>
                </c:pt>
                <c:pt idx="590">
                  <c:v>1611.870999999999</c:v>
                </c:pt>
                <c:pt idx="591">
                  <c:v>1614.8789999999995</c:v>
                </c:pt>
                <c:pt idx="592">
                  <c:v>1617.8889999999928</c:v>
                </c:pt>
                <c:pt idx="593">
                  <c:v>1620.8860000000041</c:v>
                </c:pt>
                <c:pt idx="594">
                  <c:v>1623.8899999999996</c:v>
                </c:pt>
                <c:pt idx="595">
                  <c:v>1627.9079999999997</c:v>
                </c:pt>
                <c:pt idx="596">
                  <c:v>1630.9100000000026</c:v>
                </c:pt>
                <c:pt idx="597">
                  <c:v>1633.9080000000006</c:v>
                </c:pt>
                <c:pt idx="598">
                  <c:v>1636.9100000000035</c:v>
                </c:pt>
                <c:pt idx="599">
                  <c:v>1639.9199999999969</c:v>
                </c:pt>
                <c:pt idx="600">
                  <c:v>1642.9299999999998</c:v>
                </c:pt>
                <c:pt idx="601">
                  <c:v>1645.9329999999991</c:v>
                </c:pt>
                <c:pt idx="602">
                  <c:v>1648.9419999999959</c:v>
                </c:pt>
                <c:pt idx="603">
                  <c:v>1651.9380000000012</c:v>
                </c:pt>
                <c:pt idx="604">
                  <c:v>1654.9419999999968</c:v>
                </c:pt>
                <c:pt idx="605">
                  <c:v>1657.957000000001</c:v>
                </c:pt>
                <c:pt idx="606">
                  <c:v>1660.9549999999992</c:v>
                </c:pt>
                <c:pt idx="607">
                  <c:v>1663.9590000000044</c:v>
                </c:pt>
                <c:pt idx="608">
                  <c:v>1666.9600000000014</c:v>
                </c:pt>
                <c:pt idx="609">
                  <c:v>1669.9630000000006</c:v>
                </c:pt>
                <c:pt idx="610">
                  <c:v>1672.961999999995</c:v>
                </c:pt>
                <c:pt idx="611">
                  <c:v>1675.9619999999954</c:v>
                </c:pt>
                <c:pt idx="612">
                  <c:v>1678.9619999999961</c:v>
                </c:pt>
                <c:pt idx="613">
                  <c:v>1681.9589999999976</c:v>
                </c:pt>
                <c:pt idx="614">
                  <c:v>1684.9639999999995</c:v>
                </c:pt>
                <c:pt idx="615">
                  <c:v>1687.9669999999987</c:v>
                </c:pt>
                <c:pt idx="616">
                  <c:v>1690.9619999999979</c:v>
                </c:pt>
                <c:pt idx="617">
                  <c:v>1694.9609999999989</c:v>
                </c:pt>
                <c:pt idx="618">
                  <c:v>1697.9639999999981</c:v>
                </c:pt>
                <c:pt idx="619">
                  <c:v>1700.9589999999976</c:v>
                </c:pt>
                <c:pt idx="620">
                  <c:v>1703.9600000000039</c:v>
                </c:pt>
                <c:pt idx="621">
                  <c:v>1706.9610000000007</c:v>
                </c:pt>
                <c:pt idx="622">
                  <c:v>1709.9579999999928</c:v>
                </c:pt>
                <c:pt idx="623">
                  <c:v>1712.955000000004</c:v>
                </c:pt>
                <c:pt idx="624">
                  <c:v>1715.9549999999949</c:v>
                </c:pt>
                <c:pt idx="625">
                  <c:v>1718.9560000000015</c:v>
                </c:pt>
                <c:pt idx="626">
                  <c:v>1721.9510000000007</c:v>
                </c:pt>
                <c:pt idx="627">
                  <c:v>1724.9510000000012</c:v>
                </c:pt>
                <c:pt idx="628">
                  <c:v>1727.951999999998</c:v>
                </c:pt>
                <c:pt idx="629">
                  <c:v>1730.9469999999972</c:v>
                </c:pt>
                <c:pt idx="630">
                  <c:v>1733.9460000000013</c:v>
                </c:pt>
                <c:pt idx="631">
                  <c:v>1736.9480000000042</c:v>
                </c:pt>
                <c:pt idx="632">
                  <c:v>1739.9460000000022</c:v>
                </c:pt>
                <c:pt idx="633">
                  <c:v>1742.9479999999955</c:v>
                </c:pt>
                <c:pt idx="634">
                  <c:v>1745.9499999999985</c:v>
                </c:pt>
                <c:pt idx="635">
                  <c:v>1749.9510000000018</c:v>
                </c:pt>
                <c:pt idx="636">
                  <c:v>1752.947999999994</c:v>
                </c:pt>
                <c:pt idx="637">
                  <c:v>1755.9499999999969</c:v>
                </c:pt>
                <c:pt idx="638">
                  <c:v>1758.9499999999973</c:v>
                </c:pt>
                <c:pt idx="639">
                  <c:v>1761.9479999999953</c:v>
                </c:pt>
                <c:pt idx="640">
                  <c:v>1764.9469999999994</c:v>
                </c:pt>
                <c:pt idx="641">
                  <c:v>1767.9479999999962</c:v>
                </c:pt>
                <c:pt idx="642">
                  <c:v>1770.9440000000016</c:v>
                </c:pt>
                <c:pt idx="643">
                  <c:v>1773.9470000000008</c:v>
                </c:pt>
                <c:pt idx="644">
                  <c:v>1776.9459999999954</c:v>
                </c:pt>
                <c:pt idx="645">
                  <c:v>1779.9440000000029</c:v>
                </c:pt>
                <c:pt idx="646">
                  <c:v>1782.940999999995</c:v>
                </c:pt>
                <c:pt idx="647">
                  <c:v>1785.9429999999979</c:v>
                </c:pt>
                <c:pt idx="648">
                  <c:v>1788.9439999999947</c:v>
                </c:pt>
                <c:pt idx="649">
                  <c:v>1791.9389999999939</c:v>
                </c:pt>
                <c:pt idx="650">
                  <c:v>1794.9400000000005</c:v>
                </c:pt>
                <c:pt idx="651">
                  <c:v>1798.9429999999966</c:v>
                </c:pt>
                <c:pt idx="652">
                  <c:v>1801.9409999999948</c:v>
                </c:pt>
                <c:pt idx="653">
                  <c:v>1804.9399999999987</c:v>
                </c:pt>
                <c:pt idx="654">
                  <c:v>1807.9379999999969</c:v>
                </c:pt>
                <c:pt idx="655">
                  <c:v>1810.9349999999986</c:v>
                </c:pt>
                <c:pt idx="656">
                  <c:v>1813.9329999999966</c:v>
                </c:pt>
                <c:pt idx="657">
                  <c:v>1816.9359999999958</c:v>
                </c:pt>
                <c:pt idx="658">
                  <c:v>1819.9349999999999</c:v>
                </c:pt>
                <c:pt idx="659">
                  <c:v>1822.9309999999955</c:v>
                </c:pt>
                <c:pt idx="660">
                  <c:v>1825.9320000000021</c:v>
                </c:pt>
                <c:pt idx="661">
                  <c:v>1828.9329999999991</c:v>
                </c:pt>
                <c:pt idx="662">
                  <c:v>1831.9309999999969</c:v>
                </c:pt>
                <c:pt idx="663">
                  <c:v>1834.9300000000012</c:v>
                </c:pt>
                <c:pt idx="664">
                  <c:v>1837.9320000000039</c:v>
                </c:pt>
                <c:pt idx="665">
                  <c:v>1840.9300000000021</c:v>
                </c:pt>
                <c:pt idx="666">
                  <c:v>1843.9269999999942</c:v>
                </c:pt>
                <c:pt idx="667">
                  <c:v>1846.9280000000003</c:v>
                </c:pt>
                <c:pt idx="668">
                  <c:v>1849.9289999999974</c:v>
                </c:pt>
                <c:pt idx="669">
                  <c:v>1852.9249999999929</c:v>
                </c:pt>
                <c:pt idx="670">
                  <c:v>1855.9259999999995</c:v>
                </c:pt>
                <c:pt idx="671">
                  <c:v>1859.9250000000006</c:v>
                </c:pt>
                <c:pt idx="672">
                  <c:v>1861.9230000000016</c:v>
                </c:pt>
                <c:pt idx="673">
                  <c:v>1864.923000000002</c:v>
                </c:pt>
                <c:pt idx="674">
                  <c:v>1868.9229999999993</c:v>
                </c:pt>
                <c:pt idx="675">
                  <c:v>1871.9179999999988</c:v>
                </c:pt>
                <c:pt idx="676">
                  <c:v>1874.9329999999932</c:v>
                </c:pt>
                <c:pt idx="677">
                  <c:v>1877.9349999999963</c:v>
                </c:pt>
                <c:pt idx="678">
                  <c:v>1880.9299999999953</c:v>
                </c:pt>
                <c:pt idx="679">
                  <c:v>1883.9289999999996</c:v>
                </c:pt>
                <c:pt idx="680">
                  <c:v>1886.9290000000001</c:v>
                </c:pt>
                <c:pt idx="681">
                  <c:v>1889.9260000000017</c:v>
                </c:pt>
                <c:pt idx="682">
                  <c:v>1892.9229999999939</c:v>
                </c:pt>
                <c:pt idx="683">
                  <c:v>1895.9249999999965</c:v>
                </c:pt>
                <c:pt idx="684">
                  <c:v>1898.924999999997</c:v>
                </c:pt>
                <c:pt idx="685">
                  <c:v>1901.9189999999999</c:v>
                </c:pt>
                <c:pt idx="686">
                  <c:v>1904.9210000000026</c:v>
                </c:pt>
                <c:pt idx="687">
                  <c:v>1907.9209999999935</c:v>
                </c:pt>
                <c:pt idx="688">
                  <c:v>1910.9180000000047</c:v>
                </c:pt>
                <c:pt idx="689">
                  <c:v>1913.9460000000008</c:v>
                </c:pt>
                <c:pt idx="690">
                  <c:v>1916.9289999999951</c:v>
                </c:pt>
                <c:pt idx="691">
                  <c:v>1919.9259999999967</c:v>
                </c:pt>
                <c:pt idx="692">
                  <c:v>1922.9229999999984</c:v>
                </c:pt>
                <c:pt idx="693">
                  <c:v>1925.9279999999999</c:v>
                </c:pt>
                <c:pt idx="694">
                  <c:v>1929.9329999999986</c:v>
                </c:pt>
                <c:pt idx="695">
                  <c:v>1932.9300000000003</c:v>
                </c:pt>
                <c:pt idx="696">
                  <c:v>1935.9319999999934</c:v>
                </c:pt>
                <c:pt idx="697">
                  <c:v>1938.9300000000012</c:v>
                </c:pt>
                <c:pt idx="698">
                  <c:v>1941.9259999999967</c:v>
                </c:pt>
                <c:pt idx="699">
                  <c:v>1944.9279999999999</c:v>
                </c:pt>
                <c:pt idx="700">
                  <c:v>1947.9289999999969</c:v>
                </c:pt>
                <c:pt idx="701">
                  <c:v>1950.9259999999986</c:v>
                </c:pt>
                <c:pt idx="702">
                  <c:v>1953.9229999999998</c:v>
                </c:pt>
                <c:pt idx="703">
                  <c:v>1956.9250000000029</c:v>
                </c:pt>
                <c:pt idx="704">
                  <c:v>1959.9259999999999</c:v>
                </c:pt>
                <c:pt idx="705">
                  <c:v>1962.9239999999977</c:v>
                </c:pt>
                <c:pt idx="706">
                  <c:v>1965.926999999997</c:v>
                </c:pt>
                <c:pt idx="707">
                  <c:v>1968.9260000000013</c:v>
                </c:pt>
                <c:pt idx="708">
                  <c:v>1971.9219999999968</c:v>
                </c:pt>
                <c:pt idx="709">
                  <c:v>1974.9219999999973</c:v>
                </c:pt>
                <c:pt idx="710">
                  <c:v>1977.9249999999965</c:v>
                </c:pt>
                <c:pt idx="711">
                  <c:v>1980.9219999999982</c:v>
                </c:pt>
                <c:pt idx="712">
                  <c:v>1983.9219999999987</c:v>
                </c:pt>
                <c:pt idx="713">
                  <c:v>1986.9249999999979</c:v>
                </c:pt>
                <c:pt idx="714">
                  <c:v>1990.9200000000037</c:v>
                </c:pt>
                <c:pt idx="715">
                  <c:v>1993.9189999999981</c:v>
                </c:pt>
                <c:pt idx="716">
                  <c:v>1996.9189999999985</c:v>
                </c:pt>
                <c:pt idx="717">
                  <c:v>1999.9180000000028</c:v>
                </c:pt>
                <c:pt idx="718">
                  <c:v>2002.9169999999972</c:v>
                </c:pt>
                <c:pt idx="719">
                  <c:v>2005.9210000000026</c:v>
                </c:pt>
                <c:pt idx="720">
                  <c:v>2008.9199999999969</c:v>
                </c:pt>
                <c:pt idx="721">
                  <c:v>2011.9180000000047</c:v>
                </c:pt>
                <c:pt idx="722">
                  <c:v>2014.9179999999956</c:v>
                </c:pt>
                <c:pt idx="723">
                  <c:v>2017.9189999999926</c:v>
                </c:pt>
                <c:pt idx="724">
                  <c:v>2020.9140000000011</c:v>
                </c:pt>
                <c:pt idx="725">
                  <c:v>2023.9119999999994</c:v>
                </c:pt>
                <c:pt idx="726">
                  <c:v>2026.9129999999959</c:v>
                </c:pt>
                <c:pt idx="727">
                  <c:v>2029.9110000000037</c:v>
                </c:pt>
                <c:pt idx="728">
                  <c:v>2032.9069999999992</c:v>
                </c:pt>
                <c:pt idx="729">
                  <c:v>2035.9120000000012</c:v>
                </c:pt>
                <c:pt idx="730">
                  <c:v>2038.9189999999958</c:v>
                </c:pt>
                <c:pt idx="731">
                  <c:v>2041.9159999999974</c:v>
                </c:pt>
                <c:pt idx="732">
                  <c:v>2044.916999999994</c:v>
                </c:pt>
                <c:pt idx="733">
                  <c:v>2047.9170000000045</c:v>
                </c:pt>
                <c:pt idx="734">
                  <c:v>2051.9120000000003</c:v>
                </c:pt>
                <c:pt idx="735">
                  <c:v>2053.9130000000005</c:v>
                </c:pt>
                <c:pt idx="736">
                  <c:v>2057.9169999999931</c:v>
                </c:pt>
                <c:pt idx="737">
                  <c:v>2060.9119999999921</c:v>
                </c:pt>
                <c:pt idx="738">
                  <c:v>2063.9090000000033</c:v>
                </c:pt>
                <c:pt idx="739">
                  <c:v>2066.911999999993</c:v>
                </c:pt>
                <c:pt idx="740">
                  <c:v>2069.9090000000047</c:v>
                </c:pt>
                <c:pt idx="741">
                  <c:v>2072.9059999999963</c:v>
                </c:pt>
                <c:pt idx="742">
                  <c:v>2075.908999999996</c:v>
                </c:pt>
                <c:pt idx="743">
                  <c:v>2078.9109999999987</c:v>
                </c:pt>
                <c:pt idx="744">
                  <c:v>2081.9069999999942</c:v>
                </c:pt>
                <c:pt idx="745">
                  <c:v>2084.9080000000008</c:v>
                </c:pt>
                <c:pt idx="746">
                  <c:v>2087.9089999999978</c:v>
                </c:pt>
                <c:pt idx="747">
                  <c:v>2090.9049999999934</c:v>
                </c:pt>
                <c:pt idx="748">
                  <c:v>2096.9060000000004</c:v>
                </c:pt>
                <c:pt idx="749">
                  <c:v>2099.9039999999982</c:v>
                </c:pt>
                <c:pt idx="750">
                  <c:v>2102.9009999999998</c:v>
                </c:pt>
                <c:pt idx="751">
                  <c:v>2106.9029999999998</c:v>
                </c:pt>
                <c:pt idx="752">
                  <c:v>2109.920999999993</c:v>
                </c:pt>
                <c:pt idx="753">
                  <c:v>2112.9180000000042</c:v>
                </c:pt>
                <c:pt idx="754">
                  <c:v>2115.9149999999963</c:v>
                </c:pt>
                <c:pt idx="755">
                  <c:v>2118.9149999999968</c:v>
                </c:pt>
                <c:pt idx="756">
                  <c:v>2121.9169999999999</c:v>
                </c:pt>
                <c:pt idx="757">
                  <c:v>2124.9149999999977</c:v>
                </c:pt>
                <c:pt idx="758">
                  <c:v>2127.9099999999971</c:v>
                </c:pt>
                <c:pt idx="759">
                  <c:v>2130.9110000000037</c:v>
                </c:pt>
                <c:pt idx="760">
                  <c:v>2133.9079999999958</c:v>
                </c:pt>
                <c:pt idx="761">
                  <c:v>2136.9040000000009</c:v>
                </c:pt>
                <c:pt idx="762">
                  <c:v>2139.9049999999979</c:v>
                </c:pt>
                <c:pt idx="763">
                  <c:v>2142.9099999999994</c:v>
                </c:pt>
                <c:pt idx="764">
                  <c:v>2145.9039999999927</c:v>
                </c:pt>
                <c:pt idx="765">
                  <c:v>2148.8999999999978</c:v>
                </c:pt>
                <c:pt idx="766">
                  <c:v>2151.8960000000034</c:v>
                </c:pt>
                <c:pt idx="767">
                  <c:v>2154.8979999999965</c:v>
                </c:pt>
                <c:pt idx="768">
                  <c:v>2157.8999999999992</c:v>
                </c:pt>
                <c:pt idx="769">
                  <c:v>2160.8949999999986</c:v>
                </c:pt>
                <c:pt idx="770">
                  <c:v>2163.893999999993</c:v>
                </c:pt>
                <c:pt idx="771">
                  <c:v>2166.894000000003</c:v>
                </c:pt>
                <c:pt idx="772">
                  <c:v>2170.8999999999983</c:v>
                </c:pt>
                <c:pt idx="773">
                  <c:v>2176.8999999999992</c:v>
                </c:pt>
                <c:pt idx="774">
                  <c:v>2179.8989999999935</c:v>
                </c:pt>
                <c:pt idx="775">
                  <c:v>2182.8949999999986</c:v>
                </c:pt>
                <c:pt idx="776">
                  <c:v>2188.8969999999927</c:v>
                </c:pt>
                <c:pt idx="777">
                  <c:v>2191.8920000000016</c:v>
                </c:pt>
                <c:pt idx="778">
                  <c:v>2194.8890000000029</c:v>
                </c:pt>
                <c:pt idx="779">
                  <c:v>2197.8889999999938</c:v>
                </c:pt>
                <c:pt idx="780">
                  <c:v>2200.892000000003</c:v>
                </c:pt>
                <c:pt idx="781">
                  <c:v>2206.8900000000012</c:v>
                </c:pt>
                <c:pt idx="782">
                  <c:v>2209.8859999999968</c:v>
                </c:pt>
                <c:pt idx="783">
                  <c:v>2212.883999999995</c:v>
                </c:pt>
                <c:pt idx="784">
                  <c:v>2215.8859999999981</c:v>
                </c:pt>
                <c:pt idx="785">
                  <c:v>2218.8960000000006</c:v>
                </c:pt>
                <c:pt idx="786">
                  <c:v>2221.8919999999966</c:v>
                </c:pt>
                <c:pt idx="787">
                  <c:v>2224.8899999999944</c:v>
                </c:pt>
                <c:pt idx="788">
                  <c:v>2246.8969999999986</c:v>
                </c:pt>
                <c:pt idx="789">
                  <c:v>2249.8929999999941</c:v>
                </c:pt>
                <c:pt idx="790">
                  <c:v>2252.8889999999992</c:v>
                </c:pt>
                <c:pt idx="791">
                  <c:v>2255.8899999999962</c:v>
                </c:pt>
                <c:pt idx="792">
                  <c:v>2258.8869999999979</c:v>
                </c:pt>
                <c:pt idx="793">
                  <c:v>2261.8839999999996</c:v>
                </c:pt>
                <c:pt idx="794">
                  <c:v>2264.8830000000034</c:v>
                </c:pt>
                <c:pt idx="795">
                  <c:v>2267.8829999999944</c:v>
                </c:pt>
                <c:pt idx="796">
                  <c:v>2270.8789999999999</c:v>
                </c:pt>
                <c:pt idx="797">
                  <c:v>2273.8790000000004</c:v>
                </c:pt>
                <c:pt idx="798">
                  <c:v>2276.8799999999969</c:v>
                </c:pt>
                <c:pt idx="799">
                  <c:v>2279.8959999999975</c:v>
                </c:pt>
                <c:pt idx="800">
                  <c:v>2283.8939999999925</c:v>
                </c:pt>
                <c:pt idx="801">
                  <c:v>2286.8910000000037</c:v>
                </c:pt>
                <c:pt idx="802">
                  <c:v>2289.9020000000032</c:v>
                </c:pt>
                <c:pt idx="803">
                  <c:v>2292.9039999999964</c:v>
                </c:pt>
                <c:pt idx="804">
                  <c:v>2295.9229999999957</c:v>
                </c:pt>
                <c:pt idx="805">
                  <c:v>2298.922</c:v>
                </c:pt>
                <c:pt idx="806">
                  <c:v>2301.9249999999993</c:v>
                </c:pt>
                <c:pt idx="807">
                  <c:v>2304.9220000000009</c:v>
                </c:pt>
                <c:pt idx="808">
                  <c:v>2307.9169999999999</c:v>
                </c:pt>
                <c:pt idx="809">
                  <c:v>2310.928999999996</c:v>
                </c:pt>
                <c:pt idx="810">
                  <c:v>2313.9330000000014</c:v>
                </c:pt>
                <c:pt idx="811">
                  <c:v>2316.935000000004</c:v>
                </c:pt>
                <c:pt idx="812">
                  <c:v>2319.9349999999949</c:v>
                </c:pt>
                <c:pt idx="813">
                  <c:v>2322.931</c:v>
                </c:pt>
                <c:pt idx="814">
                  <c:v>2325.9429999999961</c:v>
                </c:pt>
                <c:pt idx="815">
                  <c:v>2328.947000000001</c:v>
                </c:pt>
                <c:pt idx="816">
                  <c:v>2331.9399999999982</c:v>
                </c:pt>
                <c:pt idx="817">
                  <c:v>2334.9410000000044</c:v>
                </c:pt>
                <c:pt idx="818">
                  <c:v>2340.934000000002</c:v>
                </c:pt>
                <c:pt idx="819">
                  <c:v>2343.9339999999925</c:v>
                </c:pt>
                <c:pt idx="820">
                  <c:v>2347.9359999999924</c:v>
                </c:pt>
                <c:pt idx="821">
                  <c:v>2350.9330000000036</c:v>
                </c:pt>
                <c:pt idx="822">
                  <c:v>2353.9319999999984</c:v>
                </c:pt>
                <c:pt idx="823">
                  <c:v>2356.9309999999928</c:v>
                </c:pt>
                <c:pt idx="824">
                  <c:v>2359.9269999999979</c:v>
                </c:pt>
                <c:pt idx="825">
                  <c:v>2362.9269999999983</c:v>
                </c:pt>
                <c:pt idx="826">
                  <c:v>2365.9290000000015</c:v>
                </c:pt>
                <c:pt idx="827">
                  <c:v>2368.9439999999959</c:v>
                </c:pt>
                <c:pt idx="828">
                  <c:v>2371.9409999999975</c:v>
                </c:pt>
                <c:pt idx="829">
                  <c:v>2374.9379999999992</c:v>
                </c:pt>
                <c:pt idx="830">
                  <c:v>2377.9359999999974</c:v>
                </c:pt>
                <c:pt idx="831">
                  <c:v>2380.9339999999952</c:v>
                </c:pt>
                <c:pt idx="832">
                  <c:v>2383.937000000004</c:v>
                </c:pt>
                <c:pt idx="833">
                  <c:v>2386.9419999999964</c:v>
                </c:pt>
                <c:pt idx="834">
                  <c:v>2389.9369999999954</c:v>
                </c:pt>
                <c:pt idx="835">
                  <c:v>2392.9350000000031</c:v>
                </c:pt>
                <c:pt idx="836">
                  <c:v>2395.9319999999952</c:v>
                </c:pt>
                <c:pt idx="837">
                  <c:v>2398.9319999999957</c:v>
                </c:pt>
                <c:pt idx="838">
                  <c:v>2401.9289999999974</c:v>
                </c:pt>
                <c:pt idx="839">
                  <c:v>2405.9239999999936</c:v>
                </c:pt>
                <c:pt idx="840">
                  <c:v>2408.9220000000014</c:v>
                </c:pt>
                <c:pt idx="841">
                  <c:v>2411.9239999999945</c:v>
                </c:pt>
                <c:pt idx="842">
                  <c:v>2414.9199999999996</c:v>
                </c:pt>
                <c:pt idx="843">
                  <c:v>2417.9170000000013</c:v>
                </c:pt>
                <c:pt idx="844">
                  <c:v>2420.9229999999993</c:v>
                </c:pt>
                <c:pt idx="845">
                  <c:v>2423.9229999999998</c:v>
                </c:pt>
                <c:pt idx="846">
                  <c:v>2426.9189999999958</c:v>
                </c:pt>
                <c:pt idx="847">
                  <c:v>2429.9179999999997</c:v>
                </c:pt>
                <c:pt idx="848">
                  <c:v>2432.9159999999979</c:v>
                </c:pt>
                <c:pt idx="849">
                  <c:v>2435.9100000000003</c:v>
                </c:pt>
                <c:pt idx="850">
                  <c:v>2438.9109999999973</c:v>
                </c:pt>
                <c:pt idx="851">
                  <c:v>2441.9109999999978</c:v>
                </c:pt>
                <c:pt idx="852">
                  <c:v>2444.908999999996</c:v>
                </c:pt>
                <c:pt idx="853">
                  <c:v>2448.9070000000006</c:v>
                </c:pt>
                <c:pt idx="854">
                  <c:v>2451.9089999999937</c:v>
                </c:pt>
                <c:pt idx="855">
                  <c:v>2453.9080000000008</c:v>
                </c:pt>
                <c:pt idx="856">
                  <c:v>2457.9029999999971</c:v>
                </c:pt>
                <c:pt idx="857">
                  <c:v>2460.9139999999966</c:v>
                </c:pt>
                <c:pt idx="858">
                  <c:v>2463.9109999999982</c:v>
                </c:pt>
                <c:pt idx="859">
                  <c:v>2466.908999999996</c:v>
                </c:pt>
                <c:pt idx="860">
                  <c:v>2469.9100000000026</c:v>
                </c:pt>
                <c:pt idx="861">
                  <c:v>2472.9119999999957</c:v>
                </c:pt>
                <c:pt idx="862">
                  <c:v>2475.9089999999974</c:v>
                </c:pt>
                <c:pt idx="863">
                  <c:v>2478.905999999999</c:v>
                </c:pt>
                <c:pt idx="864">
                  <c:v>2481.9069999999961</c:v>
                </c:pt>
                <c:pt idx="865">
                  <c:v>2484.9050000000038</c:v>
                </c:pt>
                <c:pt idx="866">
                  <c:v>2487.9039999999982</c:v>
                </c:pt>
                <c:pt idx="867">
                  <c:v>2490.9039999999986</c:v>
                </c:pt>
                <c:pt idx="868">
                  <c:v>2493.9010000000003</c:v>
                </c:pt>
                <c:pt idx="869">
                  <c:v>2496.9019999999973</c:v>
                </c:pt>
                <c:pt idx="870">
                  <c:v>2499.9019999999978</c:v>
                </c:pt>
                <c:pt idx="871">
                  <c:v>2502.9029999999943</c:v>
                </c:pt>
                <c:pt idx="872">
                  <c:v>2505.9019999999987</c:v>
                </c:pt>
                <c:pt idx="873">
                  <c:v>2512.9019999999964</c:v>
                </c:pt>
                <c:pt idx="874">
                  <c:v>2515.8989999999981</c:v>
                </c:pt>
                <c:pt idx="875">
                  <c:v>2518.9019999999973</c:v>
                </c:pt>
                <c:pt idx="876">
                  <c:v>2521.9029999999943</c:v>
                </c:pt>
                <c:pt idx="877">
                  <c:v>2524.8989999999994</c:v>
                </c:pt>
                <c:pt idx="878">
                  <c:v>2527.8960000000011</c:v>
                </c:pt>
                <c:pt idx="879">
                  <c:v>2530.8960000000015</c:v>
                </c:pt>
                <c:pt idx="880">
                  <c:v>2533.8929999999937</c:v>
                </c:pt>
                <c:pt idx="881">
                  <c:v>2536.8889999999988</c:v>
                </c:pt>
                <c:pt idx="882">
                  <c:v>2539.8929999999946</c:v>
                </c:pt>
                <c:pt idx="883">
                  <c:v>2542.8949999999977</c:v>
                </c:pt>
                <c:pt idx="884">
                  <c:v>2545.8899999999967</c:v>
                </c:pt>
                <c:pt idx="885">
                  <c:v>2548.8909999999937</c:v>
                </c:pt>
                <c:pt idx="886">
                  <c:v>2551.8940000000025</c:v>
                </c:pt>
                <c:pt idx="887">
                  <c:v>2554.8920000000007</c:v>
                </c:pt>
                <c:pt idx="888">
                  <c:v>2557.8869999999997</c:v>
                </c:pt>
                <c:pt idx="889">
                  <c:v>2560.8890000000029</c:v>
                </c:pt>
                <c:pt idx="890">
                  <c:v>2563.8870000000006</c:v>
                </c:pt>
                <c:pt idx="891">
                  <c:v>2566.8829999999966</c:v>
                </c:pt>
                <c:pt idx="892">
                  <c:v>2576.8729999999923</c:v>
                </c:pt>
                <c:pt idx="893">
                  <c:v>2579.874999999995</c:v>
                </c:pt>
                <c:pt idx="894">
                  <c:v>2582.8769999999981</c:v>
                </c:pt>
                <c:pt idx="895">
                  <c:v>2591.8740000000007</c:v>
                </c:pt>
                <c:pt idx="896">
                  <c:v>2594.8699999999963</c:v>
                </c:pt>
                <c:pt idx="897">
                  <c:v>2597.8669999999979</c:v>
                </c:pt>
                <c:pt idx="898">
                  <c:v>2600.8690000000011</c:v>
                </c:pt>
                <c:pt idx="899">
                  <c:v>2603.8669999999988</c:v>
                </c:pt>
                <c:pt idx="900">
                  <c:v>2606.9269999999951</c:v>
                </c:pt>
                <c:pt idx="901">
                  <c:v>2609.9280000000012</c:v>
                </c:pt>
                <c:pt idx="902">
                  <c:v>2612.926999999996</c:v>
                </c:pt>
                <c:pt idx="903">
                  <c:v>2615.9239999999977</c:v>
                </c:pt>
                <c:pt idx="904">
                  <c:v>2621.9249999999947</c:v>
                </c:pt>
                <c:pt idx="905">
                  <c:v>2624.922999999993</c:v>
                </c:pt>
                <c:pt idx="906">
                  <c:v>2627.9210000000007</c:v>
                </c:pt>
                <c:pt idx="907">
                  <c:v>2630.9219999999973</c:v>
                </c:pt>
                <c:pt idx="908">
                  <c:v>2634.9179999999997</c:v>
                </c:pt>
                <c:pt idx="909">
                  <c:v>2637.9139999999952</c:v>
                </c:pt>
                <c:pt idx="910">
                  <c:v>2640.9159999999983</c:v>
                </c:pt>
                <c:pt idx="911">
                  <c:v>2643.9150000000022</c:v>
                </c:pt>
                <c:pt idx="912">
                  <c:v>2646.9119999999944</c:v>
                </c:pt>
                <c:pt idx="913">
                  <c:v>2649.9130000000009</c:v>
                </c:pt>
                <c:pt idx="914">
                  <c:v>2652.9119999999953</c:v>
                </c:pt>
                <c:pt idx="915">
                  <c:v>2655.9080000000004</c:v>
                </c:pt>
                <c:pt idx="916">
                  <c:v>2658.9070000000047</c:v>
                </c:pt>
                <c:pt idx="917">
                  <c:v>2661.9080000000013</c:v>
                </c:pt>
                <c:pt idx="918">
                  <c:v>2664.9059999999995</c:v>
                </c:pt>
                <c:pt idx="919">
                  <c:v>2667.8999999999928</c:v>
                </c:pt>
                <c:pt idx="920">
                  <c:v>2670.9039999999982</c:v>
                </c:pt>
                <c:pt idx="921">
                  <c:v>2673.9050000000043</c:v>
                </c:pt>
                <c:pt idx="922">
                  <c:v>2677.8989999999949</c:v>
                </c:pt>
                <c:pt idx="923">
                  <c:v>2680.8990000000049</c:v>
                </c:pt>
                <c:pt idx="924">
                  <c:v>2683.895999999997</c:v>
                </c:pt>
                <c:pt idx="925">
                  <c:v>2686.8899999999994</c:v>
                </c:pt>
                <c:pt idx="926">
                  <c:v>2689.8900000000003</c:v>
                </c:pt>
                <c:pt idx="927">
                  <c:v>2692.8939999999957</c:v>
                </c:pt>
                <c:pt idx="928">
                  <c:v>2695.9030000000025</c:v>
                </c:pt>
                <c:pt idx="929">
                  <c:v>2698.9010000000003</c:v>
                </c:pt>
                <c:pt idx="930">
                  <c:v>2701.9079999999949</c:v>
                </c:pt>
                <c:pt idx="931">
                  <c:v>2704.9079999999954</c:v>
                </c:pt>
                <c:pt idx="932">
                  <c:v>2707.909999999998</c:v>
                </c:pt>
                <c:pt idx="933">
                  <c:v>2710.9069999999997</c:v>
                </c:pt>
                <c:pt idx="934">
                  <c:v>2713.906000000004</c:v>
                </c:pt>
                <c:pt idx="935">
                  <c:v>2716.9079999999972</c:v>
                </c:pt>
                <c:pt idx="936">
                  <c:v>2720.9049999999957</c:v>
                </c:pt>
                <c:pt idx="937">
                  <c:v>2723.904</c:v>
                </c:pt>
                <c:pt idx="938">
                  <c:v>2726.9060000000027</c:v>
                </c:pt>
                <c:pt idx="939">
                  <c:v>2729.9029999999948</c:v>
                </c:pt>
                <c:pt idx="940">
                  <c:v>2732.9019999999991</c:v>
                </c:pt>
                <c:pt idx="941">
                  <c:v>2735.9040000000018</c:v>
                </c:pt>
                <c:pt idx="942">
                  <c:v>2738.9060000000045</c:v>
                </c:pt>
                <c:pt idx="943">
                  <c:v>2741.8999999999978</c:v>
                </c:pt>
                <c:pt idx="944">
                  <c:v>2744.897999999996</c:v>
                </c:pt>
                <c:pt idx="945">
                  <c:v>2747.8969999999999</c:v>
                </c:pt>
                <c:pt idx="946">
                  <c:v>2750.8949999999982</c:v>
                </c:pt>
                <c:pt idx="947">
                  <c:v>2753.8949999999986</c:v>
                </c:pt>
                <c:pt idx="948">
                  <c:v>2756.8959999999956</c:v>
                </c:pt>
                <c:pt idx="949">
                  <c:v>2759.8910000000042</c:v>
                </c:pt>
                <c:pt idx="950">
                  <c:v>2762.8899999999985</c:v>
                </c:pt>
                <c:pt idx="951">
                  <c:v>2765.8929999999982</c:v>
                </c:pt>
                <c:pt idx="952">
                  <c:v>2768.8920000000021</c:v>
                </c:pt>
                <c:pt idx="953">
                  <c:v>2771.8879999999976</c:v>
                </c:pt>
                <c:pt idx="954">
                  <c:v>2775.8879999999954</c:v>
                </c:pt>
                <c:pt idx="955">
                  <c:v>2778.8879999999958</c:v>
                </c:pt>
                <c:pt idx="956">
                  <c:v>2781.8869999999997</c:v>
                </c:pt>
                <c:pt idx="957">
                  <c:v>2784.8859999999941</c:v>
                </c:pt>
                <c:pt idx="958">
                  <c:v>2787.8829999999957</c:v>
                </c:pt>
                <c:pt idx="959">
                  <c:v>2790.8790000000008</c:v>
                </c:pt>
                <c:pt idx="960">
                  <c:v>2793.8790000000017</c:v>
                </c:pt>
                <c:pt idx="961">
                  <c:v>2796.8829999999971</c:v>
                </c:pt>
                <c:pt idx="962">
                  <c:v>2799.8760000000038</c:v>
                </c:pt>
                <c:pt idx="963">
                  <c:v>2802.8740000000016</c:v>
                </c:pt>
                <c:pt idx="964">
                  <c:v>2805.8799999999997</c:v>
                </c:pt>
                <c:pt idx="965">
                  <c:v>2808.8779999999979</c:v>
                </c:pt>
                <c:pt idx="966">
                  <c:v>2811.8759999999961</c:v>
                </c:pt>
                <c:pt idx="967">
                  <c:v>2814.8770000000022</c:v>
                </c:pt>
                <c:pt idx="968">
                  <c:v>2817.8750000000005</c:v>
                </c:pt>
                <c:pt idx="969">
                  <c:v>2821.8699999999967</c:v>
                </c:pt>
                <c:pt idx="970">
                  <c:v>2824.8719999999994</c:v>
                </c:pt>
                <c:pt idx="971">
                  <c:v>2827.8719999999998</c:v>
                </c:pt>
                <c:pt idx="972">
                  <c:v>2830.8679999999958</c:v>
                </c:pt>
                <c:pt idx="973">
                  <c:v>2833.8669999999997</c:v>
                </c:pt>
                <c:pt idx="974">
                  <c:v>2836.8690000000024</c:v>
                </c:pt>
                <c:pt idx="975">
                  <c:v>2842.860999999994</c:v>
                </c:pt>
                <c:pt idx="976">
                  <c:v>2845.8629999999966</c:v>
                </c:pt>
                <c:pt idx="977">
                  <c:v>2848.8599999999983</c:v>
                </c:pt>
                <c:pt idx="978">
                  <c:v>2851.873</c:v>
                </c:pt>
                <c:pt idx="979">
                  <c:v>2854.8730000000005</c:v>
                </c:pt>
                <c:pt idx="980">
                  <c:v>2857.8739999999975</c:v>
                </c:pt>
                <c:pt idx="981">
                  <c:v>2860.8709999999992</c:v>
                </c:pt>
                <c:pt idx="982">
                  <c:v>2863.8700000000031</c:v>
                </c:pt>
                <c:pt idx="983">
                  <c:v>2866.8680000000013</c:v>
                </c:pt>
                <c:pt idx="984">
                  <c:v>2869.8639999999968</c:v>
                </c:pt>
                <c:pt idx="985">
                  <c:v>2872.8609999999985</c:v>
                </c:pt>
                <c:pt idx="986">
                  <c:v>2879.86</c:v>
                </c:pt>
                <c:pt idx="987">
                  <c:v>2882.8589999999945</c:v>
                </c:pt>
                <c:pt idx="988">
                  <c:v>2888.8589999999954</c:v>
                </c:pt>
                <c:pt idx="989">
                  <c:v>2891.8550000000005</c:v>
                </c:pt>
                <c:pt idx="990">
                  <c:v>2894.8600000000024</c:v>
                </c:pt>
                <c:pt idx="991">
                  <c:v>2897.8619999999955</c:v>
                </c:pt>
                <c:pt idx="992">
                  <c:v>2900.8580000000011</c:v>
                </c:pt>
                <c:pt idx="993">
                  <c:v>2906.8669999999984</c:v>
                </c:pt>
                <c:pt idx="994">
                  <c:v>2909.8539999999975</c:v>
                </c:pt>
                <c:pt idx="995">
                  <c:v>2912.8500000000026</c:v>
                </c:pt>
                <c:pt idx="996">
                  <c:v>2915.8529999999923</c:v>
                </c:pt>
                <c:pt idx="997">
                  <c:v>2918.8489999999979</c:v>
                </c:pt>
                <c:pt idx="998">
                  <c:v>2921.8489999999983</c:v>
                </c:pt>
                <c:pt idx="999">
                  <c:v>2924.8519999999976</c:v>
                </c:pt>
                <c:pt idx="1000">
                  <c:v>2927.851999999998</c:v>
                </c:pt>
                <c:pt idx="1001">
                  <c:v>2931.848</c:v>
                </c:pt>
                <c:pt idx="1002">
                  <c:v>2937.8459999999986</c:v>
                </c:pt>
                <c:pt idx="1003">
                  <c:v>2940.8439999999969</c:v>
                </c:pt>
                <c:pt idx="1004">
                  <c:v>2943.8419999999946</c:v>
                </c:pt>
                <c:pt idx="1005">
                  <c:v>2946.8439999999978</c:v>
                </c:pt>
                <c:pt idx="1006">
                  <c:v>2949.8649999999993</c:v>
                </c:pt>
                <c:pt idx="1007">
                  <c:v>2952.9009999999953</c:v>
                </c:pt>
                <c:pt idx="1008">
                  <c:v>2955.9019999999923</c:v>
                </c:pt>
                <c:pt idx="1009">
                  <c:v>2958.8990000000035</c:v>
                </c:pt>
                <c:pt idx="1010">
                  <c:v>2961.8979999999979</c:v>
                </c:pt>
                <c:pt idx="1011">
                  <c:v>2964.9029999999998</c:v>
                </c:pt>
                <c:pt idx="1012">
                  <c:v>2967.9019999999941</c:v>
                </c:pt>
                <c:pt idx="1013">
                  <c:v>2970.8979999999992</c:v>
                </c:pt>
                <c:pt idx="1014">
                  <c:v>2973.9119999999975</c:v>
                </c:pt>
                <c:pt idx="1015">
                  <c:v>2976.9439999999981</c:v>
                </c:pt>
                <c:pt idx="1016">
                  <c:v>2979.9629999999975</c:v>
                </c:pt>
                <c:pt idx="1017">
                  <c:v>2982.9650000000006</c:v>
                </c:pt>
                <c:pt idx="1018">
                  <c:v>2985.9709999999986</c:v>
                </c:pt>
                <c:pt idx="1019">
                  <c:v>2989.9670000000006</c:v>
                </c:pt>
                <c:pt idx="1020">
                  <c:v>2995.9709999999968</c:v>
                </c:pt>
                <c:pt idx="1021">
                  <c:v>2998.9899999999961</c:v>
                </c:pt>
                <c:pt idx="1022">
                  <c:v>3001.9890000000005</c:v>
                </c:pt>
                <c:pt idx="1023">
                  <c:v>3004.9990000000034</c:v>
                </c:pt>
                <c:pt idx="1024">
                  <c:v>3007.9979999999978</c:v>
                </c:pt>
                <c:pt idx="1025">
                  <c:v>3010.9920000000006</c:v>
                </c:pt>
                <c:pt idx="1026">
                  <c:v>3013.9929999999977</c:v>
                </c:pt>
                <c:pt idx="1027">
                  <c:v>3016.9989999999957</c:v>
                </c:pt>
                <c:pt idx="1028">
                  <c:v>3020.0009999999984</c:v>
                </c:pt>
                <c:pt idx="1029">
                  <c:v>3022.998</c:v>
                </c:pt>
                <c:pt idx="1030">
                  <c:v>3026.0049999999947</c:v>
                </c:pt>
                <c:pt idx="1031">
                  <c:v>3029.0210000000047</c:v>
                </c:pt>
                <c:pt idx="1032">
                  <c:v>3032.0179999999968</c:v>
                </c:pt>
                <c:pt idx="1033">
                  <c:v>3035.0179999999973</c:v>
                </c:pt>
                <c:pt idx="1034">
                  <c:v>3038.0170000000012</c:v>
                </c:pt>
                <c:pt idx="1035">
                  <c:v>3041.0259999999985</c:v>
                </c:pt>
                <c:pt idx="1036">
                  <c:v>3045.0419999999958</c:v>
                </c:pt>
                <c:pt idx="1037">
                  <c:v>3047.0390000000007</c:v>
                </c:pt>
                <c:pt idx="1038">
                  <c:v>3051.0380000000014</c:v>
                </c:pt>
                <c:pt idx="1039">
                  <c:v>3057.0429999999942</c:v>
                </c:pt>
                <c:pt idx="1040">
                  <c:v>3060.0379999999932</c:v>
                </c:pt>
                <c:pt idx="1041">
                  <c:v>3063.0350000000044</c:v>
                </c:pt>
                <c:pt idx="1042">
                  <c:v>3069.0349999999958</c:v>
                </c:pt>
                <c:pt idx="1043">
                  <c:v>3072.0319999999974</c:v>
                </c:pt>
                <c:pt idx="1044">
                  <c:v>3075.0329999999944</c:v>
                </c:pt>
                <c:pt idx="1045">
                  <c:v>3078.0330000000044</c:v>
                </c:pt>
                <c:pt idx="1046">
                  <c:v>3081.029</c:v>
                </c:pt>
                <c:pt idx="1047">
                  <c:v>3084.0309999999936</c:v>
                </c:pt>
                <c:pt idx="1048">
                  <c:v>3087.0329999999963</c:v>
                </c:pt>
                <c:pt idx="1049">
                  <c:v>3090.0269999999991</c:v>
                </c:pt>
                <c:pt idx="1050">
                  <c:v>3093.0269999999996</c:v>
                </c:pt>
                <c:pt idx="1051">
                  <c:v>3096.0279999999966</c:v>
                </c:pt>
                <c:pt idx="1052">
                  <c:v>3100.0269999999978</c:v>
                </c:pt>
                <c:pt idx="1053">
                  <c:v>3106.0259999999926</c:v>
                </c:pt>
                <c:pt idx="1054">
                  <c:v>3109.0240000000003</c:v>
                </c:pt>
                <c:pt idx="1055">
                  <c:v>3112.0219999999981</c:v>
                </c:pt>
                <c:pt idx="1056">
                  <c:v>3115.0240000000013</c:v>
                </c:pt>
                <c:pt idx="1057">
                  <c:v>3118.0229999999956</c:v>
                </c:pt>
                <c:pt idx="1058">
                  <c:v>3121.022999999996</c:v>
                </c:pt>
                <c:pt idx="1059">
                  <c:v>3124.0229999999965</c:v>
                </c:pt>
                <c:pt idx="1060">
                  <c:v>3127.0259999999957</c:v>
                </c:pt>
                <c:pt idx="1061">
                  <c:v>3130.0229999999974</c:v>
                </c:pt>
                <c:pt idx="1062">
                  <c:v>3133.0220000000013</c:v>
                </c:pt>
                <c:pt idx="1063">
                  <c:v>3136.0219999999922</c:v>
                </c:pt>
                <c:pt idx="1064">
                  <c:v>3139.0209999999965</c:v>
                </c:pt>
                <c:pt idx="1065">
                  <c:v>3142.0170000000016</c:v>
                </c:pt>
                <c:pt idx="1066">
                  <c:v>3145.0200000000009</c:v>
                </c:pt>
                <c:pt idx="1067">
                  <c:v>3148.0509999999958</c:v>
                </c:pt>
                <c:pt idx="1068">
                  <c:v>3151.0459999999948</c:v>
                </c:pt>
                <c:pt idx="1069">
                  <c:v>3154.0449999999987</c:v>
                </c:pt>
                <c:pt idx="1070">
                  <c:v>3157.0519999999933</c:v>
                </c:pt>
                <c:pt idx="1071">
                  <c:v>3161.046000000003</c:v>
                </c:pt>
                <c:pt idx="1072">
                  <c:v>3164.0469999999996</c:v>
                </c:pt>
                <c:pt idx="1073">
                  <c:v>3167.0479999999966</c:v>
                </c:pt>
                <c:pt idx="1074">
                  <c:v>3173.0419999999999</c:v>
                </c:pt>
                <c:pt idx="1075">
                  <c:v>3176.0399999999981</c:v>
                </c:pt>
                <c:pt idx="1076">
                  <c:v>3179.0369999999994</c:v>
                </c:pt>
                <c:pt idx="1077">
                  <c:v>3182.0329999999954</c:v>
                </c:pt>
                <c:pt idx="1078">
                  <c:v>3185.0360000000042</c:v>
                </c:pt>
                <c:pt idx="1079">
                  <c:v>3188.0349999999985</c:v>
                </c:pt>
                <c:pt idx="1080">
                  <c:v>3191.0299999999979</c:v>
                </c:pt>
                <c:pt idx="1081">
                  <c:v>3194.072000000001</c:v>
                </c:pt>
                <c:pt idx="1082">
                  <c:v>3197.0759999999968</c:v>
                </c:pt>
                <c:pt idx="1083">
                  <c:v>3200.0739999999946</c:v>
                </c:pt>
                <c:pt idx="1084">
                  <c:v>3203.0750000000012</c:v>
                </c:pt>
                <c:pt idx="1085">
                  <c:v>3206.0769999999943</c:v>
                </c:pt>
                <c:pt idx="1086">
                  <c:v>3209.0759999999987</c:v>
                </c:pt>
                <c:pt idx="1087">
                  <c:v>3212.0730000000003</c:v>
                </c:pt>
                <c:pt idx="1088">
                  <c:v>3215.0730000000008</c:v>
                </c:pt>
                <c:pt idx="1089">
                  <c:v>3218.0720000000047</c:v>
                </c:pt>
                <c:pt idx="1090">
                  <c:v>3221.0680000000002</c:v>
                </c:pt>
              </c:numCache>
            </c:numRef>
          </c:xVal>
          <c:yVal>
            <c:numRef>
              <c:f>'3375A Quench'!$F$3:$F$1093</c:f>
              <c:numCache>
                <c:formatCode>General</c:formatCode>
                <c:ptCount val="1091"/>
                <c:pt idx="0">
                  <c:v>4.33</c:v>
                </c:pt>
                <c:pt idx="1">
                  <c:v>4.33</c:v>
                </c:pt>
                <c:pt idx="2">
                  <c:v>4.33</c:v>
                </c:pt>
                <c:pt idx="3">
                  <c:v>4.33</c:v>
                </c:pt>
                <c:pt idx="4">
                  <c:v>4.33</c:v>
                </c:pt>
                <c:pt idx="5">
                  <c:v>4.33</c:v>
                </c:pt>
                <c:pt idx="6">
                  <c:v>4.33</c:v>
                </c:pt>
                <c:pt idx="7">
                  <c:v>4.33</c:v>
                </c:pt>
                <c:pt idx="8">
                  <c:v>4.33</c:v>
                </c:pt>
                <c:pt idx="9">
                  <c:v>4.33</c:v>
                </c:pt>
                <c:pt idx="10">
                  <c:v>4.33</c:v>
                </c:pt>
                <c:pt idx="11">
                  <c:v>4.33</c:v>
                </c:pt>
                <c:pt idx="12">
                  <c:v>4.33</c:v>
                </c:pt>
                <c:pt idx="13">
                  <c:v>4.33</c:v>
                </c:pt>
                <c:pt idx="14">
                  <c:v>4.33</c:v>
                </c:pt>
                <c:pt idx="15">
                  <c:v>4.33</c:v>
                </c:pt>
                <c:pt idx="16">
                  <c:v>4.33</c:v>
                </c:pt>
                <c:pt idx="17">
                  <c:v>4.33</c:v>
                </c:pt>
                <c:pt idx="18">
                  <c:v>4.33</c:v>
                </c:pt>
                <c:pt idx="19">
                  <c:v>4.33</c:v>
                </c:pt>
                <c:pt idx="20">
                  <c:v>4.33</c:v>
                </c:pt>
                <c:pt idx="21">
                  <c:v>4.33</c:v>
                </c:pt>
                <c:pt idx="22">
                  <c:v>4.33</c:v>
                </c:pt>
                <c:pt idx="23">
                  <c:v>4.33</c:v>
                </c:pt>
                <c:pt idx="24">
                  <c:v>4.33</c:v>
                </c:pt>
                <c:pt idx="25">
                  <c:v>4.33</c:v>
                </c:pt>
                <c:pt idx="26">
                  <c:v>4.33</c:v>
                </c:pt>
                <c:pt idx="27">
                  <c:v>4.33</c:v>
                </c:pt>
                <c:pt idx="28">
                  <c:v>4.33</c:v>
                </c:pt>
                <c:pt idx="29">
                  <c:v>4.33</c:v>
                </c:pt>
                <c:pt idx="30">
                  <c:v>4.33</c:v>
                </c:pt>
                <c:pt idx="31">
                  <c:v>4.33</c:v>
                </c:pt>
                <c:pt idx="32">
                  <c:v>4.33</c:v>
                </c:pt>
                <c:pt idx="33">
                  <c:v>4.33</c:v>
                </c:pt>
                <c:pt idx="34">
                  <c:v>4.33</c:v>
                </c:pt>
                <c:pt idx="35">
                  <c:v>4.33</c:v>
                </c:pt>
                <c:pt idx="36">
                  <c:v>4.33</c:v>
                </c:pt>
                <c:pt idx="37">
                  <c:v>4.33</c:v>
                </c:pt>
                <c:pt idx="38">
                  <c:v>4.33</c:v>
                </c:pt>
                <c:pt idx="39">
                  <c:v>4.33</c:v>
                </c:pt>
                <c:pt idx="40">
                  <c:v>4.33</c:v>
                </c:pt>
                <c:pt idx="41">
                  <c:v>4.33</c:v>
                </c:pt>
                <c:pt idx="42">
                  <c:v>4.33</c:v>
                </c:pt>
                <c:pt idx="43">
                  <c:v>4.33</c:v>
                </c:pt>
                <c:pt idx="44">
                  <c:v>4.33</c:v>
                </c:pt>
                <c:pt idx="45">
                  <c:v>4.33</c:v>
                </c:pt>
                <c:pt idx="46">
                  <c:v>4.33</c:v>
                </c:pt>
                <c:pt idx="47">
                  <c:v>4.33</c:v>
                </c:pt>
                <c:pt idx="48">
                  <c:v>4.33</c:v>
                </c:pt>
                <c:pt idx="49">
                  <c:v>4.33</c:v>
                </c:pt>
                <c:pt idx="50">
                  <c:v>4.33</c:v>
                </c:pt>
                <c:pt idx="51">
                  <c:v>4.33</c:v>
                </c:pt>
                <c:pt idx="52">
                  <c:v>4.33</c:v>
                </c:pt>
                <c:pt idx="53">
                  <c:v>4.33</c:v>
                </c:pt>
                <c:pt idx="54">
                  <c:v>4.33</c:v>
                </c:pt>
                <c:pt idx="55">
                  <c:v>4.33</c:v>
                </c:pt>
                <c:pt idx="56">
                  <c:v>4.33</c:v>
                </c:pt>
                <c:pt idx="57">
                  <c:v>4.33</c:v>
                </c:pt>
                <c:pt idx="58">
                  <c:v>4.33</c:v>
                </c:pt>
                <c:pt idx="59">
                  <c:v>4.33</c:v>
                </c:pt>
                <c:pt idx="60">
                  <c:v>4.33</c:v>
                </c:pt>
                <c:pt idx="61">
                  <c:v>4.33</c:v>
                </c:pt>
                <c:pt idx="62">
                  <c:v>4.33</c:v>
                </c:pt>
                <c:pt idx="63">
                  <c:v>4.33</c:v>
                </c:pt>
                <c:pt idx="64">
                  <c:v>4.33</c:v>
                </c:pt>
                <c:pt idx="65">
                  <c:v>4.33</c:v>
                </c:pt>
                <c:pt idx="66">
                  <c:v>4.33</c:v>
                </c:pt>
                <c:pt idx="67">
                  <c:v>4.33</c:v>
                </c:pt>
                <c:pt idx="68">
                  <c:v>4.33</c:v>
                </c:pt>
                <c:pt idx="69">
                  <c:v>4.33</c:v>
                </c:pt>
                <c:pt idx="70">
                  <c:v>4.33</c:v>
                </c:pt>
                <c:pt idx="71">
                  <c:v>4.33</c:v>
                </c:pt>
                <c:pt idx="72">
                  <c:v>4.33</c:v>
                </c:pt>
                <c:pt idx="73">
                  <c:v>4.33</c:v>
                </c:pt>
                <c:pt idx="74">
                  <c:v>4.33</c:v>
                </c:pt>
                <c:pt idx="75">
                  <c:v>4.33</c:v>
                </c:pt>
                <c:pt idx="76">
                  <c:v>4.33</c:v>
                </c:pt>
                <c:pt idx="77">
                  <c:v>4.33</c:v>
                </c:pt>
                <c:pt idx="78">
                  <c:v>4.33</c:v>
                </c:pt>
                <c:pt idx="79">
                  <c:v>4.33</c:v>
                </c:pt>
                <c:pt idx="80">
                  <c:v>4.33</c:v>
                </c:pt>
                <c:pt idx="81">
                  <c:v>4.33</c:v>
                </c:pt>
                <c:pt idx="82">
                  <c:v>4.33</c:v>
                </c:pt>
                <c:pt idx="83">
                  <c:v>4.33</c:v>
                </c:pt>
                <c:pt idx="84">
                  <c:v>4.33</c:v>
                </c:pt>
                <c:pt idx="85">
                  <c:v>4.33</c:v>
                </c:pt>
                <c:pt idx="86">
                  <c:v>4.33</c:v>
                </c:pt>
                <c:pt idx="87">
                  <c:v>4.33</c:v>
                </c:pt>
                <c:pt idx="88">
                  <c:v>4.33</c:v>
                </c:pt>
                <c:pt idx="89">
                  <c:v>4.33</c:v>
                </c:pt>
                <c:pt idx="90">
                  <c:v>4.33</c:v>
                </c:pt>
                <c:pt idx="91">
                  <c:v>4.33</c:v>
                </c:pt>
                <c:pt idx="92">
                  <c:v>4.33</c:v>
                </c:pt>
                <c:pt idx="93">
                  <c:v>4.33</c:v>
                </c:pt>
                <c:pt idx="94">
                  <c:v>4.33</c:v>
                </c:pt>
                <c:pt idx="95">
                  <c:v>4.33</c:v>
                </c:pt>
                <c:pt idx="96">
                  <c:v>4.33</c:v>
                </c:pt>
                <c:pt idx="97">
                  <c:v>4.33</c:v>
                </c:pt>
                <c:pt idx="98">
                  <c:v>4.33</c:v>
                </c:pt>
                <c:pt idx="99">
                  <c:v>4.33</c:v>
                </c:pt>
                <c:pt idx="100">
                  <c:v>4.33</c:v>
                </c:pt>
                <c:pt idx="101">
                  <c:v>4.33</c:v>
                </c:pt>
                <c:pt idx="102">
                  <c:v>4.33</c:v>
                </c:pt>
                <c:pt idx="103">
                  <c:v>4.33</c:v>
                </c:pt>
                <c:pt idx="104">
                  <c:v>4.33</c:v>
                </c:pt>
                <c:pt idx="105">
                  <c:v>4.33</c:v>
                </c:pt>
                <c:pt idx="106">
                  <c:v>4.33</c:v>
                </c:pt>
                <c:pt idx="107">
                  <c:v>4.33</c:v>
                </c:pt>
                <c:pt idx="108">
                  <c:v>4.33</c:v>
                </c:pt>
                <c:pt idx="109">
                  <c:v>4.33</c:v>
                </c:pt>
                <c:pt idx="110">
                  <c:v>4.33</c:v>
                </c:pt>
                <c:pt idx="111">
                  <c:v>4.33</c:v>
                </c:pt>
                <c:pt idx="112">
                  <c:v>4.33</c:v>
                </c:pt>
                <c:pt idx="113">
                  <c:v>4.33</c:v>
                </c:pt>
                <c:pt idx="114">
                  <c:v>4.33</c:v>
                </c:pt>
                <c:pt idx="115">
                  <c:v>4.33</c:v>
                </c:pt>
                <c:pt idx="116">
                  <c:v>4.33</c:v>
                </c:pt>
                <c:pt idx="117">
                  <c:v>4.33</c:v>
                </c:pt>
                <c:pt idx="118">
                  <c:v>4.33</c:v>
                </c:pt>
                <c:pt idx="119">
                  <c:v>4.33</c:v>
                </c:pt>
                <c:pt idx="120">
                  <c:v>4.33</c:v>
                </c:pt>
                <c:pt idx="121">
                  <c:v>4.33</c:v>
                </c:pt>
                <c:pt idx="122">
                  <c:v>4.33</c:v>
                </c:pt>
                <c:pt idx="123">
                  <c:v>4.33</c:v>
                </c:pt>
                <c:pt idx="124">
                  <c:v>4.33</c:v>
                </c:pt>
                <c:pt idx="125">
                  <c:v>4.33</c:v>
                </c:pt>
                <c:pt idx="126">
                  <c:v>4.33</c:v>
                </c:pt>
                <c:pt idx="127">
                  <c:v>4.33</c:v>
                </c:pt>
                <c:pt idx="128">
                  <c:v>4.33</c:v>
                </c:pt>
                <c:pt idx="129">
                  <c:v>4.33</c:v>
                </c:pt>
                <c:pt idx="130">
                  <c:v>4.33</c:v>
                </c:pt>
                <c:pt idx="131">
                  <c:v>4.33</c:v>
                </c:pt>
                <c:pt idx="132">
                  <c:v>4.33</c:v>
                </c:pt>
                <c:pt idx="133">
                  <c:v>4.33</c:v>
                </c:pt>
                <c:pt idx="134">
                  <c:v>4.33</c:v>
                </c:pt>
                <c:pt idx="135">
                  <c:v>4.33</c:v>
                </c:pt>
                <c:pt idx="136">
                  <c:v>4.33</c:v>
                </c:pt>
                <c:pt idx="137">
                  <c:v>4.33</c:v>
                </c:pt>
                <c:pt idx="138">
                  <c:v>4.33</c:v>
                </c:pt>
                <c:pt idx="139">
                  <c:v>4.33</c:v>
                </c:pt>
                <c:pt idx="140">
                  <c:v>4.33</c:v>
                </c:pt>
                <c:pt idx="141">
                  <c:v>4.33</c:v>
                </c:pt>
                <c:pt idx="142">
                  <c:v>4.33</c:v>
                </c:pt>
                <c:pt idx="143">
                  <c:v>4.33</c:v>
                </c:pt>
                <c:pt idx="144">
                  <c:v>4.33</c:v>
                </c:pt>
                <c:pt idx="145">
                  <c:v>4.33</c:v>
                </c:pt>
                <c:pt idx="146">
                  <c:v>4.33</c:v>
                </c:pt>
                <c:pt idx="147">
                  <c:v>4.34</c:v>
                </c:pt>
                <c:pt idx="148">
                  <c:v>4.3899999999999997</c:v>
                </c:pt>
                <c:pt idx="149">
                  <c:v>4.5</c:v>
                </c:pt>
                <c:pt idx="150">
                  <c:v>4.58</c:v>
                </c:pt>
                <c:pt idx="151">
                  <c:v>4.67</c:v>
                </c:pt>
                <c:pt idx="152">
                  <c:v>4.76</c:v>
                </c:pt>
                <c:pt idx="153">
                  <c:v>4.8499999999999996</c:v>
                </c:pt>
                <c:pt idx="154">
                  <c:v>4.91</c:v>
                </c:pt>
                <c:pt idx="155">
                  <c:v>4.9800000000000004</c:v>
                </c:pt>
                <c:pt idx="156">
                  <c:v>5.05</c:v>
                </c:pt>
                <c:pt idx="157">
                  <c:v>5.12</c:v>
                </c:pt>
                <c:pt idx="158">
                  <c:v>5.18</c:v>
                </c:pt>
                <c:pt idx="159">
                  <c:v>5.24</c:v>
                </c:pt>
                <c:pt idx="160">
                  <c:v>5.29</c:v>
                </c:pt>
                <c:pt idx="161">
                  <c:v>5.33</c:v>
                </c:pt>
                <c:pt idx="162">
                  <c:v>5.37</c:v>
                </c:pt>
                <c:pt idx="163">
                  <c:v>5.39</c:v>
                </c:pt>
                <c:pt idx="164">
                  <c:v>5.42</c:v>
                </c:pt>
                <c:pt idx="165">
                  <c:v>5.44</c:v>
                </c:pt>
                <c:pt idx="166">
                  <c:v>5.47</c:v>
                </c:pt>
                <c:pt idx="167">
                  <c:v>5.49</c:v>
                </c:pt>
                <c:pt idx="168">
                  <c:v>5.51</c:v>
                </c:pt>
                <c:pt idx="169">
                  <c:v>5.54</c:v>
                </c:pt>
                <c:pt idx="170">
                  <c:v>5.55</c:v>
                </c:pt>
                <c:pt idx="171">
                  <c:v>5.57</c:v>
                </c:pt>
                <c:pt idx="172">
                  <c:v>5.6</c:v>
                </c:pt>
                <c:pt idx="173">
                  <c:v>5.61</c:v>
                </c:pt>
                <c:pt idx="174">
                  <c:v>5.65</c:v>
                </c:pt>
                <c:pt idx="175">
                  <c:v>5.66</c:v>
                </c:pt>
                <c:pt idx="176">
                  <c:v>5.68</c:v>
                </c:pt>
                <c:pt idx="177">
                  <c:v>5.73</c:v>
                </c:pt>
                <c:pt idx="178">
                  <c:v>5.73</c:v>
                </c:pt>
                <c:pt idx="179">
                  <c:v>5.77</c:v>
                </c:pt>
                <c:pt idx="180">
                  <c:v>5.76</c:v>
                </c:pt>
                <c:pt idx="181">
                  <c:v>5.77</c:v>
                </c:pt>
                <c:pt idx="182">
                  <c:v>5.82</c:v>
                </c:pt>
                <c:pt idx="183">
                  <c:v>5.82</c:v>
                </c:pt>
                <c:pt idx="184">
                  <c:v>5.86</c:v>
                </c:pt>
                <c:pt idx="185">
                  <c:v>5.89</c:v>
                </c:pt>
                <c:pt idx="186">
                  <c:v>5.88</c:v>
                </c:pt>
                <c:pt idx="187">
                  <c:v>5.89</c:v>
                </c:pt>
                <c:pt idx="188">
                  <c:v>5.92</c:v>
                </c:pt>
                <c:pt idx="189">
                  <c:v>5.95</c:v>
                </c:pt>
                <c:pt idx="190">
                  <c:v>5.96</c:v>
                </c:pt>
                <c:pt idx="191">
                  <c:v>5.97</c:v>
                </c:pt>
                <c:pt idx="192">
                  <c:v>5.97</c:v>
                </c:pt>
                <c:pt idx="193">
                  <c:v>5.99</c:v>
                </c:pt>
                <c:pt idx="194">
                  <c:v>6.03</c:v>
                </c:pt>
                <c:pt idx="195">
                  <c:v>6.1</c:v>
                </c:pt>
                <c:pt idx="196">
                  <c:v>6.24</c:v>
                </c:pt>
                <c:pt idx="197">
                  <c:v>6.25</c:v>
                </c:pt>
                <c:pt idx="198">
                  <c:v>6.33</c:v>
                </c:pt>
                <c:pt idx="199">
                  <c:v>6.37</c:v>
                </c:pt>
                <c:pt idx="200">
                  <c:v>6.42</c:v>
                </c:pt>
                <c:pt idx="201">
                  <c:v>6.45</c:v>
                </c:pt>
                <c:pt idx="202">
                  <c:v>6.48</c:v>
                </c:pt>
                <c:pt idx="203">
                  <c:v>6.51</c:v>
                </c:pt>
                <c:pt idx="204">
                  <c:v>6.53</c:v>
                </c:pt>
                <c:pt idx="205">
                  <c:v>6.57</c:v>
                </c:pt>
                <c:pt idx="206">
                  <c:v>6.59</c:v>
                </c:pt>
                <c:pt idx="207">
                  <c:v>6.63</c:v>
                </c:pt>
                <c:pt idx="208">
                  <c:v>6.66</c:v>
                </c:pt>
                <c:pt idx="209">
                  <c:v>6.67</c:v>
                </c:pt>
                <c:pt idx="210">
                  <c:v>6.69</c:v>
                </c:pt>
                <c:pt idx="211">
                  <c:v>6.72</c:v>
                </c:pt>
                <c:pt idx="212">
                  <c:v>6.75</c:v>
                </c:pt>
                <c:pt idx="213">
                  <c:v>6.78</c:v>
                </c:pt>
                <c:pt idx="214">
                  <c:v>6.8</c:v>
                </c:pt>
                <c:pt idx="215">
                  <c:v>6.84</c:v>
                </c:pt>
                <c:pt idx="216">
                  <c:v>6.89</c:v>
                </c:pt>
                <c:pt idx="217">
                  <c:v>6.92</c:v>
                </c:pt>
                <c:pt idx="218">
                  <c:v>6.95</c:v>
                </c:pt>
                <c:pt idx="219">
                  <c:v>6.98</c:v>
                </c:pt>
                <c:pt idx="220">
                  <c:v>7.01</c:v>
                </c:pt>
                <c:pt idx="221">
                  <c:v>7.03</c:v>
                </c:pt>
                <c:pt idx="222">
                  <c:v>7.06</c:v>
                </c:pt>
                <c:pt idx="223">
                  <c:v>7.08</c:v>
                </c:pt>
                <c:pt idx="224">
                  <c:v>7.11</c:v>
                </c:pt>
                <c:pt idx="225">
                  <c:v>7.14</c:v>
                </c:pt>
                <c:pt idx="226">
                  <c:v>7.17</c:v>
                </c:pt>
                <c:pt idx="227">
                  <c:v>7.2</c:v>
                </c:pt>
                <c:pt idx="228">
                  <c:v>7.24</c:v>
                </c:pt>
                <c:pt idx="229">
                  <c:v>7.27</c:v>
                </c:pt>
                <c:pt idx="230">
                  <c:v>7.3</c:v>
                </c:pt>
                <c:pt idx="231">
                  <c:v>7.32</c:v>
                </c:pt>
                <c:pt idx="232">
                  <c:v>7.36</c:v>
                </c:pt>
                <c:pt idx="233">
                  <c:v>7.38</c:v>
                </c:pt>
                <c:pt idx="234">
                  <c:v>7.41</c:v>
                </c:pt>
                <c:pt idx="235">
                  <c:v>7.43</c:v>
                </c:pt>
                <c:pt idx="236">
                  <c:v>7.45</c:v>
                </c:pt>
                <c:pt idx="237">
                  <c:v>7.48</c:v>
                </c:pt>
                <c:pt idx="238">
                  <c:v>7.5</c:v>
                </c:pt>
                <c:pt idx="239">
                  <c:v>7.52</c:v>
                </c:pt>
                <c:pt idx="240">
                  <c:v>7.54</c:v>
                </c:pt>
                <c:pt idx="241">
                  <c:v>7.57</c:v>
                </c:pt>
                <c:pt idx="242">
                  <c:v>7.6</c:v>
                </c:pt>
                <c:pt idx="243">
                  <c:v>7.61</c:v>
                </c:pt>
                <c:pt idx="244">
                  <c:v>7.63</c:v>
                </c:pt>
                <c:pt idx="245">
                  <c:v>7.66</c:v>
                </c:pt>
                <c:pt idx="246">
                  <c:v>7.68</c:v>
                </c:pt>
                <c:pt idx="247">
                  <c:v>7.7</c:v>
                </c:pt>
                <c:pt idx="248">
                  <c:v>7.72</c:v>
                </c:pt>
                <c:pt idx="249">
                  <c:v>7.73</c:v>
                </c:pt>
                <c:pt idx="250">
                  <c:v>7.76</c:v>
                </c:pt>
                <c:pt idx="251">
                  <c:v>7.79</c:v>
                </c:pt>
                <c:pt idx="252">
                  <c:v>7.81</c:v>
                </c:pt>
                <c:pt idx="253">
                  <c:v>7.83</c:v>
                </c:pt>
                <c:pt idx="254">
                  <c:v>7.85</c:v>
                </c:pt>
                <c:pt idx="255">
                  <c:v>7.88</c:v>
                </c:pt>
                <c:pt idx="256">
                  <c:v>7.89</c:v>
                </c:pt>
                <c:pt idx="257">
                  <c:v>7.9</c:v>
                </c:pt>
                <c:pt idx="258">
                  <c:v>7.92</c:v>
                </c:pt>
                <c:pt idx="259">
                  <c:v>7.94</c:v>
                </c:pt>
                <c:pt idx="260">
                  <c:v>7.95</c:v>
                </c:pt>
                <c:pt idx="261">
                  <c:v>7.97</c:v>
                </c:pt>
                <c:pt idx="262">
                  <c:v>8</c:v>
                </c:pt>
                <c:pt idx="263">
                  <c:v>8.0299999999999994</c:v>
                </c:pt>
                <c:pt idx="264">
                  <c:v>8.0500000000000007</c:v>
                </c:pt>
                <c:pt idx="265">
                  <c:v>8.06</c:v>
                </c:pt>
                <c:pt idx="266">
                  <c:v>8.08</c:v>
                </c:pt>
                <c:pt idx="267">
                  <c:v>8.09</c:v>
                </c:pt>
                <c:pt idx="268">
                  <c:v>8.1</c:v>
                </c:pt>
                <c:pt idx="269">
                  <c:v>8.1</c:v>
                </c:pt>
                <c:pt idx="270">
                  <c:v>8.11</c:v>
                </c:pt>
                <c:pt idx="271">
                  <c:v>8.11</c:v>
                </c:pt>
                <c:pt idx="272">
                  <c:v>8.1</c:v>
                </c:pt>
                <c:pt idx="273">
                  <c:v>8.09</c:v>
                </c:pt>
                <c:pt idx="274">
                  <c:v>8.09</c:v>
                </c:pt>
                <c:pt idx="275">
                  <c:v>8.08</c:v>
                </c:pt>
                <c:pt idx="276">
                  <c:v>8.07</c:v>
                </c:pt>
                <c:pt idx="277">
                  <c:v>8.06</c:v>
                </c:pt>
                <c:pt idx="278">
                  <c:v>8.0399999999999991</c:v>
                </c:pt>
                <c:pt idx="279">
                  <c:v>8.0299999999999994</c:v>
                </c:pt>
                <c:pt idx="280">
                  <c:v>8.02</c:v>
                </c:pt>
                <c:pt idx="281">
                  <c:v>8.01</c:v>
                </c:pt>
                <c:pt idx="282">
                  <c:v>7.99</c:v>
                </c:pt>
                <c:pt idx="283">
                  <c:v>7.98</c:v>
                </c:pt>
                <c:pt idx="284">
                  <c:v>7.97</c:v>
                </c:pt>
                <c:pt idx="285">
                  <c:v>7.94</c:v>
                </c:pt>
                <c:pt idx="286">
                  <c:v>7.94</c:v>
                </c:pt>
                <c:pt idx="287">
                  <c:v>7.92</c:v>
                </c:pt>
                <c:pt idx="288">
                  <c:v>7.89</c:v>
                </c:pt>
                <c:pt idx="289">
                  <c:v>7.89</c:v>
                </c:pt>
                <c:pt idx="290">
                  <c:v>7.86</c:v>
                </c:pt>
                <c:pt idx="291">
                  <c:v>7.85</c:v>
                </c:pt>
                <c:pt idx="292">
                  <c:v>7.83</c:v>
                </c:pt>
                <c:pt idx="293">
                  <c:v>7.8</c:v>
                </c:pt>
                <c:pt idx="294">
                  <c:v>7.79</c:v>
                </c:pt>
                <c:pt idx="295">
                  <c:v>7.78</c:v>
                </c:pt>
                <c:pt idx="296">
                  <c:v>7.77</c:v>
                </c:pt>
                <c:pt idx="297">
                  <c:v>7.76</c:v>
                </c:pt>
                <c:pt idx="298">
                  <c:v>7.74</c:v>
                </c:pt>
                <c:pt idx="299">
                  <c:v>7.73</c:v>
                </c:pt>
                <c:pt idx="300">
                  <c:v>7.7</c:v>
                </c:pt>
                <c:pt idx="301">
                  <c:v>7.7</c:v>
                </c:pt>
                <c:pt idx="302">
                  <c:v>7.68</c:v>
                </c:pt>
                <c:pt idx="303">
                  <c:v>7.67</c:v>
                </c:pt>
                <c:pt idx="304">
                  <c:v>7.66</c:v>
                </c:pt>
                <c:pt idx="305">
                  <c:v>7.64</c:v>
                </c:pt>
                <c:pt idx="306">
                  <c:v>7.64</c:v>
                </c:pt>
                <c:pt idx="307">
                  <c:v>7.64</c:v>
                </c:pt>
                <c:pt idx="308">
                  <c:v>7.63</c:v>
                </c:pt>
                <c:pt idx="309">
                  <c:v>7.61</c:v>
                </c:pt>
                <c:pt idx="310">
                  <c:v>7.62</c:v>
                </c:pt>
                <c:pt idx="311">
                  <c:v>7.62</c:v>
                </c:pt>
                <c:pt idx="312">
                  <c:v>7.59</c:v>
                </c:pt>
                <c:pt idx="313">
                  <c:v>7.58</c:v>
                </c:pt>
                <c:pt idx="314">
                  <c:v>7.57</c:v>
                </c:pt>
                <c:pt idx="315">
                  <c:v>7.56</c:v>
                </c:pt>
                <c:pt idx="316">
                  <c:v>7.52</c:v>
                </c:pt>
                <c:pt idx="317">
                  <c:v>7.52</c:v>
                </c:pt>
                <c:pt idx="318">
                  <c:v>7.52</c:v>
                </c:pt>
                <c:pt idx="319">
                  <c:v>7.51</c:v>
                </c:pt>
                <c:pt idx="320">
                  <c:v>7.48</c:v>
                </c:pt>
                <c:pt idx="321">
                  <c:v>7.46</c:v>
                </c:pt>
                <c:pt idx="322">
                  <c:v>7.46</c:v>
                </c:pt>
                <c:pt idx="323">
                  <c:v>7.43</c:v>
                </c:pt>
                <c:pt idx="324">
                  <c:v>7.43</c:v>
                </c:pt>
                <c:pt idx="325">
                  <c:v>7.4</c:v>
                </c:pt>
                <c:pt idx="326">
                  <c:v>7.41</c:v>
                </c:pt>
                <c:pt idx="327">
                  <c:v>7.42</c:v>
                </c:pt>
                <c:pt idx="328">
                  <c:v>7.39</c:v>
                </c:pt>
                <c:pt idx="329">
                  <c:v>7.37</c:v>
                </c:pt>
                <c:pt idx="330">
                  <c:v>7.38</c:v>
                </c:pt>
                <c:pt idx="331">
                  <c:v>7.37</c:v>
                </c:pt>
                <c:pt idx="332">
                  <c:v>7.36</c:v>
                </c:pt>
                <c:pt idx="333">
                  <c:v>7.34</c:v>
                </c:pt>
                <c:pt idx="334">
                  <c:v>7.33</c:v>
                </c:pt>
                <c:pt idx="335">
                  <c:v>7.32</c:v>
                </c:pt>
                <c:pt idx="336">
                  <c:v>7.31</c:v>
                </c:pt>
                <c:pt idx="337">
                  <c:v>7.29</c:v>
                </c:pt>
                <c:pt idx="338">
                  <c:v>7.27</c:v>
                </c:pt>
                <c:pt idx="339">
                  <c:v>7.27</c:v>
                </c:pt>
                <c:pt idx="340">
                  <c:v>7.26</c:v>
                </c:pt>
                <c:pt idx="341">
                  <c:v>7.24</c:v>
                </c:pt>
                <c:pt idx="342">
                  <c:v>7.23</c:v>
                </c:pt>
                <c:pt idx="343">
                  <c:v>7.2</c:v>
                </c:pt>
                <c:pt idx="344">
                  <c:v>7.17</c:v>
                </c:pt>
                <c:pt idx="345">
                  <c:v>7.17</c:v>
                </c:pt>
                <c:pt idx="346">
                  <c:v>7.15</c:v>
                </c:pt>
                <c:pt idx="347">
                  <c:v>7.11</c:v>
                </c:pt>
                <c:pt idx="348">
                  <c:v>7.11</c:v>
                </c:pt>
                <c:pt idx="349">
                  <c:v>7.08</c:v>
                </c:pt>
                <c:pt idx="350">
                  <c:v>7.07</c:v>
                </c:pt>
                <c:pt idx="351">
                  <c:v>7.09</c:v>
                </c:pt>
                <c:pt idx="352">
                  <c:v>7.09</c:v>
                </c:pt>
                <c:pt idx="353">
                  <c:v>7.1</c:v>
                </c:pt>
                <c:pt idx="354">
                  <c:v>7.09</c:v>
                </c:pt>
                <c:pt idx="355">
                  <c:v>7.07</c:v>
                </c:pt>
                <c:pt idx="356">
                  <c:v>7.07</c:v>
                </c:pt>
                <c:pt idx="357">
                  <c:v>7.02</c:v>
                </c:pt>
                <c:pt idx="358">
                  <c:v>7.02</c:v>
                </c:pt>
                <c:pt idx="359">
                  <c:v>7.03</c:v>
                </c:pt>
                <c:pt idx="360">
                  <c:v>7.03</c:v>
                </c:pt>
                <c:pt idx="361">
                  <c:v>7.01</c:v>
                </c:pt>
                <c:pt idx="362">
                  <c:v>7.02</c:v>
                </c:pt>
                <c:pt idx="363">
                  <c:v>7.03</c:v>
                </c:pt>
                <c:pt idx="364">
                  <c:v>7.02</c:v>
                </c:pt>
                <c:pt idx="365">
                  <c:v>7.01</c:v>
                </c:pt>
                <c:pt idx="366">
                  <c:v>6.99</c:v>
                </c:pt>
                <c:pt idx="367">
                  <c:v>6.99</c:v>
                </c:pt>
                <c:pt idx="368">
                  <c:v>6.97</c:v>
                </c:pt>
                <c:pt idx="369">
                  <c:v>6.95</c:v>
                </c:pt>
                <c:pt idx="370">
                  <c:v>6.94</c:v>
                </c:pt>
                <c:pt idx="371">
                  <c:v>6.93</c:v>
                </c:pt>
                <c:pt idx="372">
                  <c:v>6.91</c:v>
                </c:pt>
                <c:pt idx="373">
                  <c:v>6.88</c:v>
                </c:pt>
                <c:pt idx="374">
                  <c:v>6.87</c:v>
                </c:pt>
                <c:pt idx="375">
                  <c:v>6.85</c:v>
                </c:pt>
                <c:pt idx="376">
                  <c:v>6.84</c:v>
                </c:pt>
                <c:pt idx="377">
                  <c:v>6.84</c:v>
                </c:pt>
                <c:pt idx="378">
                  <c:v>6.82</c:v>
                </c:pt>
                <c:pt idx="379">
                  <c:v>6.79</c:v>
                </c:pt>
                <c:pt idx="380">
                  <c:v>6.78</c:v>
                </c:pt>
                <c:pt idx="381">
                  <c:v>6.76</c:v>
                </c:pt>
                <c:pt idx="382">
                  <c:v>6.74</c:v>
                </c:pt>
                <c:pt idx="383">
                  <c:v>6.71</c:v>
                </c:pt>
                <c:pt idx="384">
                  <c:v>6.7</c:v>
                </c:pt>
                <c:pt idx="385">
                  <c:v>6.68</c:v>
                </c:pt>
                <c:pt idx="386">
                  <c:v>6.67</c:v>
                </c:pt>
                <c:pt idx="387">
                  <c:v>6.64</c:v>
                </c:pt>
                <c:pt idx="388">
                  <c:v>6.62</c:v>
                </c:pt>
                <c:pt idx="389">
                  <c:v>6.61</c:v>
                </c:pt>
                <c:pt idx="390">
                  <c:v>6.59</c:v>
                </c:pt>
                <c:pt idx="391">
                  <c:v>6.56</c:v>
                </c:pt>
                <c:pt idx="392">
                  <c:v>6.55</c:v>
                </c:pt>
                <c:pt idx="393">
                  <c:v>6.53</c:v>
                </c:pt>
                <c:pt idx="394">
                  <c:v>6.51</c:v>
                </c:pt>
                <c:pt idx="395">
                  <c:v>6.47</c:v>
                </c:pt>
                <c:pt idx="396">
                  <c:v>6.47</c:v>
                </c:pt>
                <c:pt idx="397">
                  <c:v>6.43</c:v>
                </c:pt>
                <c:pt idx="398">
                  <c:v>6.4</c:v>
                </c:pt>
                <c:pt idx="399">
                  <c:v>6.43</c:v>
                </c:pt>
                <c:pt idx="400">
                  <c:v>6.39</c:v>
                </c:pt>
                <c:pt idx="401">
                  <c:v>6.29</c:v>
                </c:pt>
                <c:pt idx="402">
                  <c:v>6.24</c:v>
                </c:pt>
                <c:pt idx="403">
                  <c:v>6.25</c:v>
                </c:pt>
                <c:pt idx="404">
                  <c:v>6.24</c:v>
                </c:pt>
                <c:pt idx="405">
                  <c:v>6.2</c:v>
                </c:pt>
                <c:pt idx="406">
                  <c:v>6.15</c:v>
                </c:pt>
                <c:pt idx="407">
                  <c:v>6.13</c:v>
                </c:pt>
                <c:pt idx="408">
                  <c:v>6.13</c:v>
                </c:pt>
                <c:pt idx="409">
                  <c:v>6.14</c:v>
                </c:pt>
                <c:pt idx="410">
                  <c:v>6.12</c:v>
                </c:pt>
                <c:pt idx="411">
                  <c:v>6.1</c:v>
                </c:pt>
                <c:pt idx="412">
                  <c:v>6.06</c:v>
                </c:pt>
                <c:pt idx="413">
                  <c:v>6.02</c:v>
                </c:pt>
                <c:pt idx="414">
                  <c:v>6.01</c:v>
                </c:pt>
                <c:pt idx="415">
                  <c:v>6.01</c:v>
                </c:pt>
                <c:pt idx="416">
                  <c:v>5.99</c:v>
                </c:pt>
                <c:pt idx="417">
                  <c:v>5.98</c:v>
                </c:pt>
                <c:pt idx="418">
                  <c:v>5.97</c:v>
                </c:pt>
                <c:pt idx="419">
                  <c:v>5.94</c:v>
                </c:pt>
                <c:pt idx="420">
                  <c:v>5.88</c:v>
                </c:pt>
                <c:pt idx="421">
                  <c:v>5.86</c:v>
                </c:pt>
                <c:pt idx="422">
                  <c:v>5.85</c:v>
                </c:pt>
                <c:pt idx="423">
                  <c:v>5.84</c:v>
                </c:pt>
                <c:pt idx="424">
                  <c:v>5.83</c:v>
                </c:pt>
                <c:pt idx="425">
                  <c:v>5.81</c:v>
                </c:pt>
                <c:pt idx="426">
                  <c:v>5.78</c:v>
                </c:pt>
                <c:pt idx="427">
                  <c:v>5.74</c:v>
                </c:pt>
                <c:pt idx="428">
                  <c:v>5.73</c:v>
                </c:pt>
                <c:pt idx="429">
                  <c:v>5.72</c:v>
                </c:pt>
                <c:pt idx="430">
                  <c:v>5.71</c:v>
                </c:pt>
                <c:pt idx="431">
                  <c:v>5.68</c:v>
                </c:pt>
                <c:pt idx="432">
                  <c:v>5.65</c:v>
                </c:pt>
                <c:pt idx="433">
                  <c:v>5.65</c:v>
                </c:pt>
                <c:pt idx="434">
                  <c:v>5.62</c:v>
                </c:pt>
                <c:pt idx="435">
                  <c:v>5.58</c:v>
                </c:pt>
                <c:pt idx="436">
                  <c:v>5.56</c:v>
                </c:pt>
                <c:pt idx="437">
                  <c:v>5.56</c:v>
                </c:pt>
                <c:pt idx="438">
                  <c:v>5.53</c:v>
                </c:pt>
                <c:pt idx="439">
                  <c:v>5.48</c:v>
                </c:pt>
                <c:pt idx="440">
                  <c:v>5.45</c:v>
                </c:pt>
                <c:pt idx="441">
                  <c:v>5.43</c:v>
                </c:pt>
                <c:pt idx="442">
                  <c:v>5.43</c:v>
                </c:pt>
                <c:pt idx="443">
                  <c:v>5.41</c:v>
                </c:pt>
                <c:pt idx="444">
                  <c:v>5.38</c:v>
                </c:pt>
                <c:pt idx="445">
                  <c:v>5.34</c:v>
                </c:pt>
                <c:pt idx="446">
                  <c:v>5.33</c:v>
                </c:pt>
                <c:pt idx="447">
                  <c:v>5.31</c:v>
                </c:pt>
                <c:pt idx="448">
                  <c:v>5.29</c:v>
                </c:pt>
                <c:pt idx="449">
                  <c:v>5.31</c:v>
                </c:pt>
                <c:pt idx="450">
                  <c:v>5.31</c:v>
                </c:pt>
                <c:pt idx="451">
                  <c:v>5.3</c:v>
                </c:pt>
                <c:pt idx="452">
                  <c:v>5.3</c:v>
                </c:pt>
                <c:pt idx="453">
                  <c:v>5.29</c:v>
                </c:pt>
                <c:pt idx="454">
                  <c:v>5.26</c:v>
                </c:pt>
                <c:pt idx="455">
                  <c:v>5.24</c:v>
                </c:pt>
                <c:pt idx="456">
                  <c:v>5.23</c:v>
                </c:pt>
                <c:pt idx="457">
                  <c:v>5.22</c:v>
                </c:pt>
                <c:pt idx="458">
                  <c:v>5.22</c:v>
                </c:pt>
                <c:pt idx="459">
                  <c:v>5.21</c:v>
                </c:pt>
                <c:pt idx="460">
                  <c:v>5.18</c:v>
                </c:pt>
                <c:pt idx="461">
                  <c:v>5.16</c:v>
                </c:pt>
                <c:pt idx="462">
                  <c:v>5.15</c:v>
                </c:pt>
                <c:pt idx="463">
                  <c:v>5.15</c:v>
                </c:pt>
                <c:pt idx="464">
                  <c:v>5.15</c:v>
                </c:pt>
                <c:pt idx="465">
                  <c:v>5.14</c:v>
                </c:pt>
                <c:pt idx="466">
                  <c:v>5.13</c:v>
                </c:pt>
                <c:pt idx="467">
                  <c:v>5.1100000000000003</c:v>
                </c:pt>
                <c:pt idx="468">
                  <c:v>5.07</c:v>
                </c:pt>
                <c:pt idx="469">
                  <c:v>5.04</c:v>
                </c:pt>
                <c:pt idx="470">
                  <c:v>5.03</c:v>
                </c:pt>
                <c:pt idx="471">
                  <c:v>5</c:v>
                </c:pt>
                <c:pt idx="472">
                  <c:v>4.99</c:v>
                </c:pt>
                <c:pt idx="473">
                  <c:v>4.9800000000000004</c:v>
                </c:pt>
                <c:pt idx="474">
                  <c:v>4.96</c:v>
                </c:pt>
                <c:pt idx="475">
                  <c:v>4.95</c:v>
                </c:pt>
                <c:pt idx="476">
                  <c:v>4.93</c:v>
                </c:pt>
                <c:pt idx="477">
                  <c:v>4.92</c:v>
                </c:pt>
                <c:pt idx="478">
                  <c:v>4.9000000000000004</c:v>
                </c:pt>
                <c:pt idx="479">
                  <c:v>4.91</c:v>
                </c:pt>
                <c:pt idx="480">
                  <c:v>4.8899999999999997</c:v>
                </c:pt>
                <c:pt idx="481">
                  <c:v>4.8600000000000003</c:v>
                </c:pt>
                <c:pt idx="482">
                  <c:v>4.8499999999999996</c:v>
                </c:pt>
                <c:pt idx="483">
                  <c:v>4.83</c:v>
                </c:pt>
                <c:pt idx="484">
                  <c:v>4.8099999999999996</c:v>
                </c:pt>
                <c:pt idx="485">
                  <c:v>4.8</c:v>
                </c:pt>
                <c:pt idx="486">
                  <c:v>4.79</c:v>
                </c:pt>
                <c:pt idx="487">
                  <c:v>4.78</c:v>
                </c:pt>
                <c:pt idx="488">
                  <c:v>4.7699999999999996</c:v>
                </c:pt>
                <c:pt idx="489">
                  <c:v>4.76</c:v>
                </c:pt>
                <c:pt idx="490">
                  <c:v>4.75</c:v>
                </c:pt>
                <c:pt idx="491">
                  <c:v>4.74</c:v>
                </c:pt>
                <c:pt idx="492">
                  <c:v>4.7300000000000004</c:v>
                </c:pt>
                <c:pt idx="493">
                  <c:v>4.71</c:v>
                </c:pt>
                <c:pt idx="494">
                  <c:v>4.7</c:v>
                </c:pt>
                <c:pt idx="495">
                  <c:v>4.6900000000000004</c:v>
                </c:pt>
                <c:pt idx="496">
                  <c:v>4.68</c:v>
                </c:pt>
                <c:pt idx="497">
                  <c:v>4.66</c:v>
                </c:pt>
                <c:pt idx="498">
                  <c:v>4.6500000000000004</c:v>
                </c:pt>
                <c:pt idx="499">
                  <c:v>4.6399999999999997</c:v>
                </c:pt>
                <c:pt idx="500">
                  <c:v>4.63</c:v>
                </c:pt>
                <c:pt idx="501">
                  <c:v>4.62</c:v>
                </c:pt>
                <c:pt idx="502">
                  <c:v>4.62</c:v>
                </c:pt>
                <c:pt idx="503">
                  <c:v>4.6100000000000003</c:v>
                </c:pt>
                <c:pt idx="504">
                  <c:v>4.5999999999999996</c:v>
                </c:pt>
                <c:pt idx="505">
                  <c:v>4.59</c:v>
                </c:pt>
                <c:pt idx="506">
                  <c:v>4.58</c:v>
                </c:pt>
                <c:pt idx="507">
                  <c:v>4.57</c:v>
                </c:pt>
                <c:pt idx="508">
                  <c:v>4.5599999999999996</c:v>
                </c:pt>
                <c:pt idx="509">
                  <c:v>4.55</c:v>
                </c:pt>
                <c:pt idx="510">
                  <c:v>4.54</c:v>
                </c:pt>
                <c:pt idx="511">
                  <c:v>4.53</c:v>
                </c:pt>
                <c:pt idx="512">
                  <c:v>4.5199999999999996</c:v>
                </c:pt>
                <c:pt idx="513">
                  <c:v>4.51</c:v>
                </c:pt>
                <c:pt idx="514">
                  <c:v>4.5</c:v>
                </c:pt>
                <c:pt idx="515">
                  <c:v>4.5</c:v>
                </c:pt>
                <c:pt idx="516">
                  <c:v>4.49</c:v>
                </c:pt>
                <c:pt idx="517">
                  <c:v>4.4800000000000004</c:v>
                </c:pt>
                <c:pt idx="518">
                  <c:v>4.4800000000000004</c:v>
                </c:pt>
                <c:pt idx="519">
                  <c:v>4.47</c:v>
                </c:pt>
                <c:pt idx="520">
                  <c:v>4.46</c:v>
                </c:pt>
                <c:pt idx="521">
                  <c:v>4.46</c:v>
                </c:pt>
                <c:pt idx="522">
                  <c:v>4.45</c:v>
                </c:pt>
                <c:pt idx="523">
                  <c:v>4.4400000000000004</c:v>
                </c:pt>
                <c:pt idx="524">
                  <c:v>4.4400000000000004</c:v>
                </c:pt>
                <c:pt idx="525">
                  <c:v>4.43</c:v>
                </c:pt>
                <c:pt idx="526">
                  <c:v>4.43</c:v>
                </c:pt>
                <c:pt idx="527">
                  <c:v>4.42</c:v>
                </c:pt>
                <c:pt idx="528">
                  <c:v>4.42</c:v>
                </c:pt>
                <c:pt idx="529">
                  <c:v>4.41</c:v>
                </c:pt>
                <c:pt idx="530">
                  <c:v>4.41</c:v>
                </c:pt>
                <c:pt idx="531">
                  <c:v>4.4000000000000004</c:v>
                </c:pt>
                <c:pt idx="532">
                  <c:v>4.4000000000000004</c:v>
                </c:pt>
                <c:pt idx="533">
                  <c:v>4.4000000000000004</c:v>
                </c:pt>
                <c:pt idx="534">
                  <c:v>4.3899999999999997</c:v>
                </c:pt>
                <c:pt idx="535">
                  <c:v>4.3899999999999997</c:v>
                </c:pt>
                <c:pt idx="536">
                  <c:v>4.3899999999999997</c:v>
                </c:pt>
                <c:pt idx="537">
                  <c:v>4.38</c:v>
                </c:pt>
                <c:pt idx="538">
                  <c:v>4.38</c:v>
                </c:pt>
                <c:pt idx="539">
                  <c:v>4.38</c:v>
                </c:pt>
                <c:pt idx="540">
                  <c:v>4.37</c:v>
                </c:pt>
                <c:pt idx="541">
                  <c:v>4.37</c:v>
                </c:pt>
                <c:pt idx="542">
                  <c:v>4.37</c:v>
                </c:pt>
                <c:pt idx="543">
                  <c:v>4.3600000000000003</c:v>
                </c:pt>
                <c:pt idx="544">
                  <c:v>4.3600000000000003</c:v>
                </c:pt>
                <c:pt idx="545">
                  <c:v>4.3600000000000003</c:v>
                </c:pt>
                <c:pt idx="546">
                  <c:v>4.3600000000000003</c:v>
                </c:pt>
                <c:pt idx="547">
                  <c:v>4.3499999999999996</c:v>
                </c:pt>
                <c:pt idx="548">
                  <c:v>4.3499999999999996</c:v>
                </c:pt>
                <c:pt idx="549">
                  <c:v>4.3499999999999996</c:v>
                </c:pt>
                <c:pt idx="550">
                  <c:v>4.3499999999999996</c:v>
                </c:pt>
                <c:pt idx="551">
                  <c:v>4.3499999999999996</c:v>
                </c:pt>
                <c:pt idx="552">
                  <c:v>4.3499999999999996</c:v>
                </c:pt>
                <c:pt idx="553">
                  <c:v>4.3499999999999996</c:v>
                </c:pt>
                <c:pt idx="554">
                  <c:v>4.3499999999999996</c:v>
                </c:pt>
                <c:pt idx="555">
                  <c:v>4.34</c:v>
                </c:pt>
                <c:pt idx="556">
                  <c:v>4.34</c:v>
                </c:pt>
                <c:pt idx="557">
                  <c:v>4.34</c:v>
                </c:pt>
                <c:pt idx="558">
                  <c:v>4.34</c:v>
                </c:pt>
                <c:pt idx="559">
                  <c:v>4.34</c:v>
                </c:pt>
                <c:pt idx="560">
                  <c:v>4.34</c:v>
                </c:pt>
                <c:pt idx="561">
                  <c:v>4.34</c:v>
                </c:pt>
                <c:pt idx="562">
                  <c:v>4.34</c:v>
                </c:pt>
                <c:pt idx="563">
                  <c:v>4.34</c:v>
                </c:pt>
                <c:pt idx="564">
                  <c:v>4.34</c:v>
                </c:pt>
                <c:pt idx="565">
                  <c:v>4.34</c:v>
                </c:pt>
                <c:pt idx="566">
                  <c:v>4.34</c:v>
                </c:pt>
                <c:pt idx="567">
                  <c:v>4.34</c:v>
                </c:pt>
                <c:pt idx="568">
                  <c:v>4.34</c:v>
                </c:pt>
                <c:pt idx="569">
                  <c:v>4.34</c:v>
                </c:pt>
                <c:pt idx="570">
                  <c:v>4.34</c:v>
                </c:pt>
                <c:pt idx="571">
                  <c:v>4.34</c:v>
                </c:pt>
                <c:pt idx="572">
                  <c:v>4.34</c:v>
                </c:pt>
                <c:pt idx="573">
                  <c:v>4.34</c:v>
                </c:pt>
                <c:pt idx="574">
                  <c:v>4.34</c:v>
                </c:pt>
                <c:pt idx="575">
                  <c:v>4.34</c:v>
                </c:pt>
                <c:pt idx="576">
                  <c:v>4.34</c:v>
                </c:pt>
                <c:pt idx="577">
                  <c:v>4.34</c:v>
                </c:pt>
                <c:pt idx="578">
                  <c:v>4.34</c:v>
                </c:pt>
                <c:pt idx="579">
                  <c:v>4.34</c:v>
                </c:pt>
                <c:pt idx="580">
                  <c:v>4.34</c:v>
                </c:pt>
                <c:pt idx="581">
                  <c:v>4.34</c:v>
                </c:pt>
                <c:pt idx="582">
                  <c:v>4.34</c:v>
                </c:pt>
                <c:pt idx="583">
                  <c:v>4.34</c:v>
                </c:pt>
                <c:pt idx="584">
                  <c:v>4.34</c:v>
                </c:pt>
                <c:pt idx="585">
                  <c:v>4.34</c:v>
                </c:pt>
                <c:pt idx="586">
                  <c:v>4.34</c:v>
                </c:pt>
                <c:pt idx="587">
                  <c:v>4.34</c:v>
                </c:pt>
                <c:pt idx="588">
                  <c:v>4.34</c:v>
                </c:pt>
                <c:pt idx="589">
                  <c:v>4.34</c:v>
                </c:pt>
                <c:pt idx="590">
                  <c:v>4.34</c:v>
                </c:pt>
                <c:pt idx="591">
                  <c:v>4.34</c:v>
                </c:pt>
                <c:pt idx="592">
                  <c:v>4.34</c:v>
                </c:pt>
                <c:pt idx="593">
                  <c:v>4.34</c:v>
                </c:pt>
                <c:pt idx="594">
                  <c:v>4.34</c:v>
                </c:pt>
                <c:pt idx="595">
                  <c:v>4.34</c:v>
                </c:pt>
                <c:pt idx="596">
                  <c:v>4.34</c:v>
                </c:pt>
                <c:pt idx="597">
                  <c:v>4.34</c:v>
                </c:pt>
                <c:pt idx="598">
                  <c:v>4.34</c:v>
                </c:pt>
                <c:pt idx="599">
                  <c:v>4.34</c:v>
                </c:pt>
                <c:pt idx="600">
                  <c:v>4.34</c:v>
                </c:pt>
                <c:pt idx="601">
                  <c:v>4.34</c:v>
                </c:pt>
                <c:pt idx="602">
                  <c:v>4.34</c:v>
                </c:pt>
                <c:pt idx="603">
                  <c:v>4.34</c:v>
                </c:pt>
                <c:pt idx="604">
                  <c:v>4.34</c:v>
                </c:pt>
                <c:pt idx="605">
                  <c:v>4.34</c:v>
                </c:pt>
                <c:pt idx="606">
                  <c:v>4.34</c:v>
                </c:pt>
                <c:pt idx="607">
                  <c:v>4.34</c:v>
                </c:pt>
                <c:pt idx="608">
                  <c:v>4.34</c:v>
                </c:pt>
                <c:pt idx="609">
                  <c:v>4.33</c:v>
                </c:pt>
                <c:pt idx="610">
                  <c:v>4.33</c:v>
                </c:pt>
                <c:pt idx="611">
                  <c:v>4.33</c:v>
                </c:pt>
                <c:pt idx="612">
                  <c:v>4.33</c:v>
                </c:pt>
                <c:pt idx="613">
                  <c:v>4.33</c:v>
                </c:pt>
                <c:pt idx="614">
                  <c:v>4.33</c:v>
                </c:pt>
                <c:pt idx="615">
                  <c:v>4.33</c:v>
                </c:pt>
                <c:pt idx="616">
                  <c:v>4.33</c:v>
                </c:pt>
                <c:pt idx="617">
                  <c:v>4.33</c:v>
                </c:pt>
                <c:pt idx="618">
                  <c:v>4.33</c:v>
                </c:pt>
                <c:pt idx="619">
                  <c:v>4.33</c:v>
                </c:pt>
                <c:pt idx="620">
                  <c:v>4.33</c:v>
                </c:pt>
                <c:pt idx="621">
                  <c:v>4.33</c:v>
                </c:pt>
                <c:pt idx="622">
                  <c:v>4.33</c:v>
                </c:pt>
                <c:pt idx="623">
                  <c:v>4.33</c:v>
                </c:pt>
                <c:pt idx="624">
                  <c:v>4.34</c:v>
                </c:pt>
                <c:pt idx="625">
                  <c:v>4.33</c:v>
                </c:pt>
                <c:pt idx="626">
                  <c:v>4.34</c:v>
                </c:pt>
                <c:pt idx="627">
                  <c:v>4.34</c:v>
                </c:pt>
                <c:pt idx="628">
                  <c:v>4.34</c:v>
                </c:pt>
                <c:pt idx="629">
                  <c:v>4.34</c:v>
                </c:pt>
                <c:pt idx="630">
                  <c:v>4.34</c:v>
                </c:pt>
                <c:pt idx="631">
                  <c:v>4.34</c:v>
                </c:pt>
                <c:pt idx="632">
                  <c:v>4.34</c:v>
                </c:pt>
                <c:pt idx="633">
                  <c:v>4.34</c:v>
                </c:pt>
                <c:pt idx="634">
                  <c:v>4.34</c:v>
                </c:pt>
                <c:pt idx="635">
                  <c:v>4.34</c:v>
                </c:pt>
                <c:pt idx="636">
                  <c:v>4.34</c:v>
                </c:pt>
                <c:pt idx="637">
                  <c:v>4.34</c:v>
                </c:pt>
                <c:pt idx="638">
                  <c:v>4.34</c:v>
                </c:pt>
                <c:pt idx="639">
                  <c:v>4.34</c:v>
                </c:pt>
                <c:pt idx="640">
                  <c:v>4.34</c:v>
                </c:pt>
                <c:pt idx="641">
                  <c:v>4.34</c:v>
                </c:pt>
                <c:pt idx="642">
                  <c:v>4.34</c:v>
                </c:pt>
                <c:pt idx="643">
                  <c:v>4.34</c:v>
                </c:pt>
                <c:pt idx="644">
                  <c:v>4.34</c:v>
                </c:pt>
                <c:pt idx="645">
                  <c:v>4.34</c:v>
                </c:pt>
                <c:pt idx="646">
                  <c:v>4.34</c:v>
                </c:pt>
                <c:pt idx="647">
                  <c:v>4.34</c:v>
                </c:pt>
                <c:pt idx="648">
                  <c:v>4.34</c:v>
                </c:pt>
                <c:pt idx="649">
                  <c:v>4.34</c:v>
                </c:pt>
                <c:pt idx="650">
                  <c:v>4.34</c:v>
                </c:pt>
                <c:pt idx="651">
                  <c:v>4.34</c:v>
                </c:pt>
                <c:pt idx="652">
                  <c:v>4.34</c:v>
                </c:pt>
                <c:pt idx="653">
                  <c:v>4.34</c:v>
                </c:pt>
                <c:pt idx="654">
                  <c:v>4.34</c:v>
                </c:pt>
                <c:pt idx="655">
                  <c:v>4.34</c:v>
                </c:pt>
                <c:pt idx="656">
                  <c:v>4.34</c:v>
                </c:pt>
                <c:pt idx="657">
                  <c:v>4.3499999999999996</c:v>
                </c:pt>
                <c:pt idx="658">
                  <c:v>4.3499999999999996</c:v>
                </c:pt>
                <c:pt idx="659">
                  <c:v>4.3499999999999996</c:v>
                </c:pt>
                <c:pt idx="660">
                  <c:v>4.3499999999999996</c:v>
                </c:pt>
                <c:pt idx="661">
                  <c:v>4.3499999999999996</c:v>
                </c:pt>
                <c:pt idx="662">
                  <c:v>4.3499999999999996</c:v>
                </c:pt>
                <c:pt idx="663">
                  <c:v>4.3499999999999996</c:v>
                </c:pt>
                <c:pt idx="664">
                  <c:v>4.3499999999999996</c:v>
                </c:pt>
                <c:pt idx="665">
                  <c:v>4.3499999999999996</c:v>
                </c:pt>
                <c:pt idx="666">
                  <c:v>4.3499999999999996</c:v>
                </c:pt>
                <c:pt idx="667">
                  <c:v>4.3499999999999996</c:v>
                </c:pt>
                <c:pt idx="668">
                  <c:v>4.3499999999999996</c:v>
                </c:pt>
                <c:pt idx="669">
                  <c:v>4.3499999999999996</c:v>
                </c:pt>
                <c:pt idx="670">
                  <c:v>4.3499999999999996</c:v>
                </c:pt>
                <c:pt idx="671">
                  <c:v>4.3499999999999996</c:v>
                </c:pt>
                <c:pt idx="672">
                  <c:v>4.3499999999999996</c:v>
                </c:pt>
                <c:pt idx="673">
                  <c:v>4.3499999999999996</c:v>
                </c:pt>
                <c:pt idx="674">
                  <c:v>4.3499999999999996</c:v>
                </c:pt>
                <c:pt idx="675">
                  <c:v>4.3499999999999996</c:v>
                </c:pt>
                <c:pt idx="676">
                  <c:v>4.3499999999999996</c:v>
                </c:pt>
                <c:pt idx="677">
                  <c:v>4.3499999999999996</c:v>
                </c:pt>
                <c:pt idx="678">
                  <c:v>4.3499999999999996</c:v>
                </c:pt>
                <c:pt idx="679">
                  <c:v>4.3499999999999996</c:v>
                </c:pt>
                <c:pt idx="680">
                  <c:v>4.3499999999999996</c:v>
                </c:pt>
                <c:pt idx="681">
                  <c:v>4.3499999999999996</c:v>
                </c:pt>
                <c:pt idx="682">
                  <c:v>4.3499999999999996</c:v>
                </c:pt>
                <c:pt idx="683">
                  <c:v>4.3499999999999996</c:v>
                </c:pt>
                <c:pt idx="684">
                  <c:v>4.3499999999999996</c:v>
                </c:pt>
                <c:pt idx="685">
                  <c:v>4.3499999999999996</c:v>
                </c:pt>
                <c:pt idx="686">
                  <c:v>4.3499999999999996</c:v>
                </c:pt>
                <c:pt idx="687">
                  <c:v>4.3499999999999996</c:v>
                </c:pt>
                <c:pt idx="688">
                  <c:v>4.3499999999999996</c:v>
                </c:pt>
                <c:pt idx="689">
                  <c:v>4.3499999999999996</c:v>
                </c:pt>
                <c:pt idx="690">
                  <c:v>4.3499999999999996</c:v>
                </c:pt>
                <c:pt idx="691">
                  <c:v>4.3499999999999996</c:v>
                </c:pt>
                <c:pt idx="692">
                  <c:v>4.3499999999999996</c:v>
                </c:pt>
                <c:pt idx="693">
                  <c:v>4.3499999999999996</c:v>
                </c:pt>
                <c:pt idx="694">
                  <c:v>4.3499999999999996</c:v>
                </c:pt>
                <c:pt idx="695">
                  <c:v>4.3499999999999996</c:v>
                </c:pt>
                <c:pt idx="696">
                  <c:v>4.3499999999999996</c:v>
                </c:pt>
                <c:pt idx="697">
                  <c:v>4.3499999999999996</c:v>
                </c:pt>
                <c:pt idx="698">
                  <c:v>4.3499999999999996</c:v>
                </c:pt>
                <c:pt idx="699">
                  <c:v>4.3499999999999996</c:v>
                </c:pt>
                <c:pt idx="700">
                  <c:v>4.3499999999999996</c:v>
                </c:pt>
                <c:pt idx="701">
                  <c:v>4.3499999999999996</c:v>
                </c:pt>
                <c:pt idx="702">
                  <c:v>4.3499999999999996</c:v>
                </c:pt>
                <c:pt idx="703">
                  <c:v>4.3499999999999996</c:v>
                </c:pt>
                <c:pt idx="704">
                  <c:v>4.3499999999999996</c:v>
                </c:pt>
                <c:pt idx="705">
                  <c:v>4.3499999999999996</c:v>
                </c:pt>
                <c:pt idx="706">
                  <c:v>4.3499999999999996</c:v>
                </c:pt>
                <c:pt idx="707">
                  <c:v>4.3499999999999996</c:v>
                </c:pt>
                <c:pt idx="708">
                  <c:v>4.3499999999999996</c:v>
                </c:pt>
                <c:pt idx="709">
                  <c:v>4.3499999999999996</c:v>
                </c:pt>
                <c:pt idx="710">
                  <c:v>4.3499999999999996</c:v>
                </c:pt>
                <c:pt idx="711">
                  <c:v>4.3499999999999996</c:v>
                </c:pt>
                <c:pt idx="712">
                  <c:v>4.3499999999999996</c:v>
                </c:pt>
                <c:pt idx="713">
                  <c:v>4.3600000000000003</c:v>
                </c:pt>
                <c:pt idx="714">
                  <c:v>4.3600000000000003</c:v>
                </c:pt>
                <c:pt idx="715">
                  <c:v>4.3600000000000003</c:v>
                </c:pt>
                <c:pt idx="716">
                  <c:v>4.3600000000000003</c:v>
                </c:pt>
                <c:pt idx="717">
                  <c:v>4.3600000000000003</c:v>
                </c:pt>
                <c:pt idx="718">
                  <c:v>4.3600000000000003</c:v>
                </c:pt>
                <c:pt idx="719">
                  <c:v>4.3600000000000003</c:v>
                </c:pt>
                <c:pt idx="720">
                  <c:v>4.3600000000000003</c:v>
                </c:pt>
                <c:pt idx="721">
                  <c:v>4.3600000000000003</c:v>
                </c:pt>
                <c:pt idx="722">
                  <c:v>4.3600000000000003</c:v>
                </c:pt>
                <c:pt idx="723">
                  <c:v>4.3600000000000003</c:v>
                </c:pt>
                <c:pt idx="724">
                  <c:v>4.3600000000000003</c:v>
                </c:pt>
                <c:pt idx="725">
                  <c:v>4.3600000000000003</c:v>
                </c:pt>
                <c:pt idx="726">
                  <c:v>4.3600000000000003</c:v>
                </c:pt>
                <c:pt idx="727">
                  <c:v>4.3600000000000003</c:v>
                </c:pt>
                <c:pt idx="728">
                  <c:v>4.3600000000000003</c:v>
                </c:pt>
                <c:pt idx="729">
                  <c:v>4.3600000000000003</c:v>
                </c:pt>
                <c:pt idx="730">
                  <c:v>4.3600000000000003</c:v>
                </c:pt>
                <c:pt idx="731">
                  <c:v>4.3600000000000003</c:v>
                </c:pt>
                <c:pt idx="732">
                  <c:v>4.3600000000000003</c:v>
                </c:pt>
                <c:pt idx="733">
                  <c:v>4.3600000000000003</c:v>
                </c:pt>
                <c:pt idx="734">
                  <c:v>4.3600000000000003</c:v>
                </c:pt>
                <c:pt idx="735">
                  <c:v>4.3600000000000003</c:v>
                </c:pt>
                <c:pt idx="736">
                  <c:v>4.3600000000000003</c:v>
                </c:pt>
                <c:pt idx="737">
                  <c:v>4.3600000000000003</c:v>
                </c:pt>
                <c:pt idx="738">
                  <c:v>4.3600000000000003</c:v>
                </c:pt>
                <c:pt idx="739">
                  <c:v>4.3600000000000003</c:v>
                </c:pt>
                <c:pt idx="740">
                  <c:v>4.3600000000000003</c:v>
                </c:pt>
                <c:pt idx="741">
                  <c:v>4.3600000000000003</c:v>
                </c:pt>
                <c:pt idx="742">
                  <c:v>4.3600000000000003</c:v>
                </c:pt>
                <c:pt idx="743">
                  <c:v>4.3600000000000003</c:v>
                </c:pt>
                <c:pt idx="744">
                  <c:v>4.3600000000000003</c:v>
                </c:pt>
                <c:pt idx="745">
                  <c:v>4.3600000000000003</c:v>
                </c:pt>
                <c:pt idx="746">
                  <c:v>4.3600000000000003</c:v>
                </c:pt>
                <c:pt idx="747">
                  <c:v>4.3600000000000003</c:v>
                </c:pt>
                <c:pt idx="748">
                  <c:v>4.3600000000000003</c:v>
                </c:pt>
                <c:pt idx="749">
                  <c:v>4.3600000000000003</c:v>
                </c:pt>
                <c:pt idx="750">
                  <c:v>4.3600000000000003</c:v>
                </c:pt>
                <c:pt idx="751">
                  <c:v>4.3600000000000003</c:v>
                </c:pt>
                <c:pt idx="752">
                  <c:v>4.3600000000000003</c:v>
                </c:pt>
                <c:pt idx="753">
                  <c:v>4.3600000000000003</c:v>
                </c:pt>
                <c:pt idx="754">
                  <c:v>4.3600000000000003</c:v>
                </c:pt>
                <c:pt idx="755">
                  <c:v>4.3600000000000003</c:v>
                </c:pt>
                <c:pt idx="756">
                  <c:v>4.3600000000000003</c:v>
                </c:pt>
                <c:pt idx="757">
                  <c:v>4.3600000000000003</c:v>
                </c:pt>
                <c:pt idx="758">
                  <c:v>4.3600000000000003</c:v>
                </c:pt>
                <c:pt idx="759">
                  <c:v>4.3600000000000003</c:v>
                </c:pt>
                <c:pt idx="760">
                  <c:v>4.3600000000000003</c:v>
                </c:pt>
                <c:pt idx="761">
                  <c:v>4.3600000000000003</c:v>
                </c:pt>
                <c:pt idx="762">
                  <c:v>4.3600000000000003</c:v>
                </c:pt>
                <c:pt idx="763">
                  <c:v>4.3600000000000003</c:v>
                </c:pt>
                <c:pt idx="764">
                  <c:v>4.3600000000000003</c:v>
                </c:pt>
                <c:pt idx="765">
                  <c:v>4.3600000000000003</c:v>
                </c:pt>
                <c:pt idx="766">
                  <c:v>4.3600000000000003</c:v>
                </c:pt>
                <c:pt idx="767">
                  <c:v>4.3600000000000003</c:v>
                </c:pt>
                <c:pt idx="768">
                  <c:v>4.3600000000000003</c:v>
                </c:pt>
                <c:pt idx="769">
                  <c:v>4.3600000000000003</c:v>
                </c:pt>
                <c:pt idx="770">
                  <c:v>4.3600000000000003</c:v>
                </c:pt>
                <c:pt idx="771">
                  <c:v>4.3600000000000003</c:v>
                </c:pt>
                <c:pt idx="772">
                  <c:v>4.3600000000000003</c:v>
                </c:pt>
                <c:pt idx="773">
                  <c:v>4.3600000000000003</c:v>
                </c:pt>
                <c:pt idx="774">
                  <c:v>4.3600000000000003</c:v>
                </c:pt>
                <c:pt idx="775">
                  <c:v>4.3600000000000003</c:v>
                </c:pt>
                <c:pt idx="776">
                  <c:v>4.3600000000000003</c:v>
                </c:pt>
                <c:pt idx="777">
                  <c:v>4.3600000000000003</c:v>
                </c:pt>
                <c:pt idx="778">
                  <c:v>4.3600000000000003</c:v>
                </c:pt>
                <c:pt idx="779">
                  <c:v>4.3600000000000003</c:v>
                </c:pt>
                <c:pt idx="780">
                  <c:v>4.3600000000000003</c:v>
                </c:pt>
                <c:pt idx="781">
                  <c:v>4.3600000000000003</c:v>
                </c:pt>
                <c:pt idx="782">
                  <c:v>4.3600000000000003</c:v>
                </c:pt>
                <c:pt idx="783">
                  <c:v>4.3600000000000003</c:v>
                </c:pt>
                <c:pt idx="784">
                  <c:v>4.3600000000000003</c:v>
                </c:pt>
                <c:pt idx="785">
                  <c:v>4.3600000000000003</c:v>
                </c:pt>
                <c:pt idx="786">
                  <c:v>4.3600000000000003</c:v>
                </c:pt>
                <c:pt idx="787">
                  <c:v>4.3600000000000003</c:v>
                </c:pt>
                <c:pt idx="788">
                  <c:v>4.3600000000000003</c:v>
                </c:pt>
                <c:pt idx="789">
                  <c:v>4.3600000000000003</c:v>
                </c:pt>
                <c:pt idx="790">
                  <c:v>4.3600000000000003</c:v>
                </c:pt>
                <c:pt idx="791">
                  <c:v>4.3600000000000003</c:v>
                </c:pt>
                <c:pt idx="792">
                  <c:v>4.3600000000000003</c:v>
                </c:pt>
                <c:pt idx="793">
                  <c:v>4.3600000000000003</c:v>
                </c:pt>
                <c:pt idx="794">
                  <c:v>4.3600000000000003</c:v>
                </c:pt>
                <c:pt idx="795">
                  <c:v>4.3600000000000003</c:v>
                </c:pt>
                <c:pt idx="796">
                  <c:v>4.3600000000000003</c:v>
                </c:pt>
                <c:pt idx="797">
                  <c:v>4.3600000000000003</c:v>
                </c:pt>
                <c:pt idx="798">
                  <c:v>4.3600000000000003</c:v>
                </c:pt>
                <c:pt idx="799">
                  <c:v>4.3600000000000003</c:v>
                </c:pt>
                <c:pt idx="800">
                  <c:v>4.3600000000000003</c:v>
                </c:pt>
                <c:pt idx="801">
                  <c:v>4.3600000000000003</c:v>
                </c:pt>
                <c:pt idx="802">
                  <c:v>4.3600000000000003</c:v>
                </c:pt>
                <c:pt idx="803">
                  <c:v>4.3600000000000003</c:v>
                </c:pt>
                <c:pt idx="804">
                  <c:v>4.3600000000000003</c:v>
                </c:pt>
                <c:pt idx="805">
                  <c:v>4.3600000000000003</c:v>
                </c:pt>
                <c:pt idx="806">
                  <c:v>4.3600000000000003</c:v>
                </c:pt>
                <c:pt idx="807">
                  <c:v>4.3600000000000003</c:v>
                </c:pt>
                <c:pt idx="808">
                  <c:v>4.3600000000000003</c:v>
                </c:pt>
                <c:pt idx="809">
                  <c:v>4.3600000000000003</c:v>
                </c:pt>
                <c:pt idx="810">
                  <c:v>4.3600000000000003</c:v>
                </c:pt>
                <c:pt idx="811">
                  <c:v>4.3600000000000003</c:v>
                </c:pt>
                <c:pt idx="812">
                  <c:v>4.3600000000000003</c:v>
                </c:pt>
                <c:pt idx="813">
                  <c:v>4.3600000000000003</c:v>
                </c:pt>
                <c:pt idx="814">
                  <c:v>4.3600000000000003</c:v>
                </c:pt>
                <c:pt idx="815">
                  <c:v>4.3600000000000003</c:v>
                </c:pt>
                <c:pt idx="816">
                  <c:v>4.3600000000000003</c:v>
                </c:pt>
                <c:pt idx="817">
                  <c:v>4.3600000000000003</c:v>
                </c:pt>
                <c:pt idx="818">
                  <c:v>4.3600000000000003</c:v>
                </c:pt>
                <c:pt idx="819">
                  <c:v>4.3600000000000003</c:v>
                </c:pt>
                <c:pt idx="820">
                  <c:v>4.3600000000000003</c:v>
                </c:pt>
                <c:pt idx="821">
                  <c:v>4.3600000000000003</c:v>
                </c:pt>
                <c:pt idx="822">
                  <c:v>4.3600000000000003</c:v>
                </c:pt>
                <c:pt idx="823">
                  <c:v>4.3600000000000003</c:v>
                </c:pt>
                <c:pt idx="824">
                  <c:v>4.3600000000000003</c:v>
                </c:pt>
                <c:pt idx="825">
                  <c:v>4.3600000000000003</c:v>
                </c:pt>
                <c:pt idx="826">
                  <c:v>4.3600000000000003</c:v>
                </c:pt>
                <c:pt idx="827">
                  <c:v>4.3600000000000003</c:v>
                </c:pt>
                <c:pt idx="828">
                  <c:v>4.3600000000000003</c:v>
                </c:pt>
                <c:pt idx="829">
                  <c:v>4.3600000000000003</c:v>
                </c:pt>
                <c:pt idx="830">
                  <c:v>4.3600000000000003</c:v>
                </c:pt>
                <c:pt idx="831">
                  <c:v>4.3600000000000003</c:v>
                </c:pt>
                <c:pt idx="832">
                  <c:v>4.3600000000000003</c:v>
                </c:pt>
                <c:pt idx="833">
                  <c:v>4.3600000000000003</c:v>
                </c:pt>
                <c:pt idx="834">
                  <c:v>4.3600000000000003</c:v>
                </c:pt>
                <c:pt idx="835">
                  <c:v>4.3600000000000003</c:v>
                </c:pt>
                <c:pt idx="836">
                  <c:v>4.3600000000000003</c:v>
                </c:pt>
                <c:pt idx="837">
                  <c:v>4.3600000000000003</c:v>
                </c:pt>
                <c:pt idx="838">
                  <c:v>4.3600000000000003</c:v>
                </c:pt>
                <c:pt idx="839">
                  <c:v>4.3600000000000003</c:v>
                </c:pt>
                <c:pt idx="840">
                  <c:v>4.3600000000000003</c:v>
                </c:pt>
                <c:pt idx="841">
                  <c:v>4.3600000000000003</c:v>
                </c:pt>
                <c:pt idx="842">
                  <c:v>4.3600000000000003</c:v>
                </c:pt>
                <c:pt idx="843">
                  <c:v>4.3600000000000003</c:v>
                </c:pt>
                <c:pt idx="844">
                  <c:v>4.3600000000000003</c:v>
                </c:pt>
                <c:pt idx="845">
                  <c:v>4.3600000000000003</c:v>
                </c:pt>
                <c:pt idx="846">
                  <c:v>4.3600000000000003</c:v>
                </c:pt>
                <c:pt idx="847">
                  <c:v>4.3600000000000003</c:v>
                </c:pt>
                <c:pt idx="848">
                  <c:v>4.3600000000000003</c:v>
                </c:pt>
                <c:pt idx="849">
                  <c:v>4.3600000000000003</c:v>
                </c:pt>
                <c:pt idx="850">
                  <c:v>4.3600000000000003</c:v>
                </c:pt>
                <c:pt idx="851">
                  <c:v>4.3600000000000003</c:v>
                </c:pt>
                <c:pt idx="852">
                  <c:v>4.3600000000000003</c:v>
                </c:pt>
                <c:pt idx="853">
                  <c:v>4.3600000000000003</c:v>
                </c:pt>
                <c:pt idx="854">
                  <c:v>4.3600000000000003</c:v>
                </c:pt>
                <c:pt idx="855">
                  <c:v>4.3600000000000003</c:v>
                </c:pt>
                <c:pt idx="856">
                  <c:v>4.3600000000000003</c:v>
                </c:pt>
                <c:pt idx="857">
                  <c:v>4.3600000000000003</c:v>
                </c:pt>
                <c:pt idx="858">
                  <c:v>4.3600000000000003</c:v>
                </c:pt>
                <c:pt idx="859">
                  <c:v>4.3600000000000003</c:v>
                </c:pt>
                <c:pt idx="860">
                  <c:v>4.3600000000000003</c:v>
                </c:pt>
                <c:pt idx="861">
                  <c:v>4.3600000000000003</c:v>
                </c:pt>
                <c:pt idx="862">
                  <c:v>4.3600000000000003</c:v>
                </c:pt>
                <c:pt idx="863">
                  <c:v>4.3600000000000003</c:v>
                </c:pt>
                <c:pt idx="864">
                  <c:v>4.3600000000000003</c:v>
                </c:pt>
                <c:pt idx="865">
                  <c:v>4.3600000000000003</c:v>
                </c:pt>
                <c:pt idx="866">
                  <c:v>4.3600000000000003</c:v>
                </c:pt>
                <c:pt idx="867">
                  <c:v>4.3600000000000003</c:v>
                </c:pt>
                <c:pt idx="868">
                  <c:v>4.3600000000000003</c:v>
                </c:pt>
                <c:pt idx="869">
                  <c:v>4.3600000000000003</c:v>
                </c:pt>
                <c:pt idx="870">
                  <c:v>4.3600000000000003</c:v>
                </c:pt>
                <c:pt idx="871">
                  <c:v>4.3600000000000003</c:v>
                </c:pt>
                <c:pt idx="872">
                  <c:v>4.3600000000000003</c:v>
                </c:pt>
                <c:pt idx="873">
                  <c:v>4.3600000000000003</c:v>
                </c:pt>
                <c:pt idx="874">
                  <c:v>4.3600000000000003</c:v>
                </c:pt>
                <c:pt idx="875">
                  <c:v>4.3600000000000003</c:v>
                </c:pt>
                <c:pt idx="876">
                  <c:v>4.3600000000000003</c:v>
                </c:pt>
                <c:pt idx="877">
                  <c:v>4.3600000000000003</c:v>
                </c:pt>
                <c:pt idx="878">
                  <c:v>4.3600000000000003</c:v>
                </c:pt>
                <c:pt idx="879">
                  <c:v>4.3600000000000003</c:v>
                </c:pt>
                <c:pt idx="880">
                  <c:v>4.3600000000000003</c:v>
                </c:pt>
                <c:pt idx="881">
                  <c:v>4.3600000000000003</c:v>
                </c:pt>
                <c:pt idx="882">
                  <c:v>4.3600000000000003</c:v>
                </c:pt>
                <c:pt idx="883">
                  <c:v>4.3600000000000003</c:v>
                </c:pt>
                <c:pt idx="884">
                  <c:v>4.3600000000000003</c:v>
                </c:pt>
                <c:pt idx="885">
                  <c:v>4.3600000000000003</c:v>
                </c:pt>
                <c:pt idx="886">
                  <c:v>4.3600000000000003</c:v>
                </c:pt>
                <c:pt idx="887">
                  <c:v>4.3600000000000003</c:v>
                </c:pt>
                <c:pt idx="888">
                  <c:v>4.3600000000000003</c:v>
                </c:pt>
                <c:pt idx="889">
                  <c:v>4.3600000000000003</c:v>
                </c:pt>
                <c:pt idx="890">
                  <c:v>4.3600000000000003</c:v>
                </c:pt>
                <c:pt idx="891">
                  <c:v>4.3600000000000003</c:v>
                </c:pt>
                <c:pt idx="892">
                  <c:v>4.3600000000000003</c:v>
                </c:pt>
                <c:pt idx="893">
                  <c:v>4.3600000000000003</c:v>
                </c:pt>
                <c:pt idx="894">
                  <c:v>4.3600000000000003</c:v>
                </c:pt>
                <c:pt idx="895">
                  <c:v>4.3600000000000003</c:v>
                </c:pt>
                <c:pt idx="896">
                  <c:v>4.3600000000000003</c:v>
                </c:pt>
                <c:pt idx="897">
                  <c:v>4.3600000000000003</c:v>
                </c:pt>
                <c:pt idx="898">
                  <c:v>4.3600000000000003</c:v>
                </c:pt>
                <c:pt idx="899">
                  <c:v>4.3600000000000003</c:v>
                </c:pt>
                <c:pt idx="900">
                  <c:v>4.3600000000000003</c:v>
                </c:pt>
                <c:pt idx="901">
                  <c:v>4.3600000000000003</c:v>
                </c:pt>
                <c:pt idx="902">
                  <c:v>4.3600000000000003</c:v>
                </c:pt>
                <c:pt idx="903">
                  <c:v>4.3600000000000003</c:v>
                </c:pt>
                <c:pt idx="904">
                  <c:v>4.3600000000000003</c:v>
                </c:pt>
                <c:pt idx="905">
                  <c:v>4.3600000000000003</c:v>
                </c:pt>
                <c:pt idx="906">
                  <c:v>4.3600000000000003</c:v>
                </c:pt>
                <c:pt idx="907">
                  <c:v>4.3600000000000003</c:v>
                </c:pt>
                <c:pt idx="908">
                  <c:v>4.3600000000000003</c:v>
                </c:pt>
                <c:pt idx="909">
                  <c:v>4.3600000000000003</c:v>
                </c:pt>
                <c:pt idx="910">
                  <c:v>4.3600000000000003</c:v>
                </c:pt>
                <c:pt idx="911">
                  <c:v>4.3600000000000003</c:v>
                </c:pt>
                <c:pt idx="912">
                  <c:v>4.3600000000000003</c:v>
                </c:pt>
                <c:pt idx="913">
                  <c:v>4.3600000000000003</c:v>
                </c:pt>
                <c:pt idx="914">
                  <c:v>4.3600000000000003</c:v>
                </c:pt>
                <c:pt idx="915">
                  <c:v>4.3600000000000003</c:v>
                </c:pt>
                <c:pt idx="916">
                  <c:v>4.3600000000000003</c:v>
                </c:pt>
                <c:pt idx="917">
                  <c:v>4.3600000000000003</c:v>
                </c:pt>
                <c:pt idx="918">
                  <c:v>4.3600000000000003</c:v>
                </c:pt>
                <c:pt idx="919">
                  <c:v>4.3600000000000003</c:v>
                </c:pt>
                <c:pt idx="920">
                  <c:v>4.3600000000000003</c:v>
                </c:pt>
                <c:pt idx="921">
                  <c:v>4.3600000000000003</c:v>
                </c:pt>
                <c:pt idx="922">
                  <c:v>4.3600000000000003</c:v>
                </c:pt>
                <c:pt idx="923">
                  <c:v>4.3600000000000003</c:v>
                </c:pt>
                <c:pt idx="924">
                  <c:v>4.3600000000000003</c:v>
                </c:pt>
                <c:pt idx="925">
                  <c:v>4.3600000000000003</c:v>
                </c:pt>
                <c:pt idx="926">
                  <c:v>4.3600000000000003</c:v>
                </c:pt>
                <c:pt idx="927">
                  <c:v>4.3600000000000003</c:v>
                </c:pt>
                <c:pt idx="928">
                  <c:v>4.3600000000000003</c:v>
                </c:pt>
                <c:pt idx="929">
                  <c:v>4.3600000000000003</c:v>
                </c:pt>
                <c:pt idx="930">
                  <c:v>4.3600000000000003</c:v>
                </c:pt>
                <c:pt idx="931">
                  <c:v>4.3600000000000003</c:v>
                </c:pt>
                <c:pt idx="932">
                  <c:v>4.3600000000000003</c:v>
                </c:pt>
                <c:pt idx="933">
                  <c:v>4.3600000000000003</c:v>
                </c:pt>
                <c:pt idx="934">
                  <c:v>4.3600000000000003</c:v>
                </c:pt>
                <c:pt idx="935">
                  <c:v>4.3600000000000003</c:v>
                </c:pt>
                <c:pt idx="936">
                  <c:v>4.3600000000000003</c:v>
                </c:pt>
                <c:pt idx="937">
                  <c:v>4.3600000000000003</c:v>
                </c:pt>
                <c:pt idx="938">
                  <c:v>4.3600000000000003</c:v>
                </c:pt>
                <c:pt idx="939">
                  <c:v>4.3600000000000003</c:v>
                </c:pt>
                <c:pt idx="940">
                  <c:v>4.3600000000000003</c:v>
                </c:pt>
                <c:pt idx="941">
                  <c:v>4.3600000000000003</c:v>
                </c:pt>
                <c:pt idx="942">
                  <c:v>4.3600000000000003</c:v>
                </c:pt>
                <c:pt idx="943">
                  <c:v>4.3600000000000003</c:v>
                </c:pt>
                <c:pt idx="944">
                  <c:v>4.3600000000000003</c:v>
                </c:pt>
                <c:pt idx="945">
                  <c:v>4.3600000000000003</c:v>
                </c:pt>
                <c:pt idx="946">
                  <c:v>4.3600000000000003</c:v>
                </c:pt>
                <c:pt idx="947">
                  <c:v>4.3600000000000003</c:v>
                </c:pt>
                <c:pt idx="948">
                  <c:v>4.3600000000000003</c:v>
                </c:pt>
                <c:pt idx="949">
                  <c:v>4.3600000000000003</c:v>
                </c:pt>
                <c:pt idx="950">
                  <c:v>4.3600000000000003</c:v>
                </c:pt>
                <c:pt idx="951">
                  <c:v>4.3600000000000003</c:v>
                </c:pt>
                <c:pt idx="952">
                  <c:v>4.3600000000000003</c:v>
                </c:pt>
                <c:pt idx="953">
                  <c:v>4.3600000000000003</c:v>
                </c:pt>
                <c:pt idx="954">
                  <c:v>4.3600000000000003</c:v>
                </c:pt>
                <c:pt idx="955">
                  <c:v>4.3600000000000003</c:v>
                </c:pt>
                <c:pt idx="956">
                  <c:v>4.3600000000000003</c:v>
                </c:pt>
                <c:pt idx="957">
                  <c:v>4.3600000000000003</c:v>
                </c:pt>
                <c:pt idx="958">
                  <c:v>4.3600000000000003</c:v>
                </c:pt>
                <c:pt idx="959">
                  <c:v>4.3600000000000003</c:v>
                </c:pt>
                <c:pt idx="960">
                  <c:v>4.3600000000000003</c:v>
                </c:pt>
                <c:pt idx="961">
                  <c:v>4.3600000000000003</c:v>
                </c:pt>
                <c:pt idx="962">
                  <c:v>4.3600000000000003</c:v>
                </c:pt>
                <c:pt idx="963">
                  <c:v>4.3600000000000003</c:v>
                </c:pt>
                <c:pt idx="964">
                  <c:v>4.3600000000000003</c:v>
                </c:pt>
                <c:pt idx="965">
                  <c:v>4.3600000000000003</c:v>
                </c:pt>
                <c:pt idx="966">
                  <c:v>4.3600000000000003</c:v>
                </c:pt>
                <c:pt idx="967">
                  <c:v>4.3600000000000003</c:v>
                </c:pt>
                <c:pt idx="968">
                  <c:v>4.3600000000000003</c:v>
                </c:pt>
                <c:pt idx="969">
                  <c:v>4.3600000000000003</c:v>
                </c:pt>
                <c:pt idx="970">
                  <c:v>4.3600000000000003</c:v>
                </c:pt>
                <c:pt idx="971">
                  <c:v>4.3600000000000003</c:v>
                </c:pt>
                <c:pt idx="972">
                  <c:v>4.3600000000000003</c:v>
                </c:pt>
                <c:pt idx="973">
                  <c:v>4.3600000000000003</c:v>
                </c:pt>
                <c:pt idx="974">
                  <c:v>4.3600000000000003</c:v>
                </c:pt>
                <c:pt idx="975">
                  <c:v>4.3600000000000003</c:v>
                </c:pt>
                <c:pt idx="976">
                  <c:v>4.3600000000000003</c:v>
                </c:pt>
                <c:pt idx="977">
                  <c:v>4.3600000000000003</c:v>
                </c:pt>
                <c:pt idx="978">
                  <c:v>4.3600000000000003</c:v>
                </c:pt>
                <c:pt idx="979">
                  <c:v>4.3600000000000003</c:v>
                </c:pt>
                <c:pt idx="980">
                  <c:v>4.3600000000000003</c:v>
                </c:pt>
                <c:pt idx="981">
                  <c:v>4.3600000000000003</c:v>
                </c:pt>
                <c:pt idx="982">
                  <c:v>4.3600000000000003</c:v>
                </c:pt>
                <c:pt idx="983">
                  <c:v>4.3600000000000003</c:v>
                </c:pt>
                <c:pt idx="984">
                  <c:v>4.3600000000000003</c:v>
                </c:pt>
                <c:pt idx="985">
                  <c:v>4.3600000000000003</c:v>
                </c:pt>
                <c:pt idx="986">
                  <c:v>4.3600000000000003</c:v>
                </c:pt>
                <c:pt idx="987">
                  <c:v>4.3600000000000003</c:v>
                </c:pt>
                <c:pt idx="988">
                  <c:v>4.3600000000000003</c:v>
                </c:pt>
                <c:pt idx="989">
                  <c:v>4.3600000000000003</c:v>
                </c:pt>
                <c:pt idx="990">
                  <c:v>4.3600000000000003</c:v>
                </c:pt>
                <c:pt idx="991">
                  <c:v>4.3600000000000003</c:v>
                </c:pt>
                <c:pt idx="992">
                  <c:v>4.3600000000000003</c:v>
                </c:pt>
                <c:pt idx="993">
                  <c:v>4.3600000000000003</c:v>
                </c:pt>
                <c:pt idx="994">
                  <c:v>4.3600000000000003</c:v>
                </c:pt>
                <c:pt idx="995">
                  <c:v>4.3600000000000003</c:v>
                </c:pt>
                <c:pt idx="996">
                  <c:v>4.3600000000000003</c:v>
                </c:pt>
                <c:pt idx="997">
                  <c:v>4.3600000000000003</c:v>
                </c:pt>
                <c:pt idx="998">
                  <c:v>4.3600000000000003</c:v>
                </c:pt>
                <c:pt idx="999">
                  <c:v>4.3600000000000003</c:v>
                </c:pt>
                <c:pt idx="1000">
                  <c:v>4.3600000000000003</c:v>
                </c:pt>
                <c:pt idx="1001">
                  <c:v>4.3600000000000003</c:v>
                </c:pt>
                <c:pt idx="1002">
                  <c:v>4.3600000000000003</c:v>
                </c:pt>
                <c:pt idx="1003">
                  <c:v>4.3600000000000003</c:v>
                </c:pt>
                <c:pt idx="1004">
                  <c:v>4.3600000000000003</c:v>
                </c:pt>
                <c:pt idx="1005">
                  <c:v>4.3600000000000003</c:v>
                </c:pt>
                <c:pt idx="1006">
                  <c:v>4.3600000000000003</c:v>
                </c:pt>
                <c:pt idx="1007">
                  <c:v>4.3600000000000003</c:v>
                </c:pt>
                <c:pt idx="1008">
                  <c:v>4.3600000000000003</c:v>
                </c:pt>
                <c:pt idx="1009">
                  <c:v>4.3600000000000003</c:v>
                </c:pt>
                <c:pt idx="1010">
                  <c:v>4.3600000000000003</c:v>
                </c:pt>
                <c:pt idx="1011">
                  <c:v>4.3600000000000003</c:v>
                </c:pt>
                <c:pt idx="1012">
                  <c:v>4.3600000000000003</c:v>
                </c:pt>
                <c:pt idx="1013">
                  <c:v>4.3600000000000003</c:v>
                </c:pt>
                <c:pt idx="1014">
                  <c:v>4.3600000000000003</c:v>
                </c:pt>
                <c:pt idx="1015">
                  <c:v>4.3600000000000003</c:v>
                </c:pt>
                <c:pt idx="1016">
                  <c:v>4.3600000000000003</c:v>
                </c:pt>
                <c:pt idx="1017">
                  <c:v>4.3600000000000003</c:v>
                </c:pt>
                <c:pt idx="1018">
                  <c:v>4.3600000000000003</c:v>
                </c:pt>
                <c:pt idx="1019">
                  <c:v>4.3600000000000003</c:v>
                </c:pt>
                <c:pt idx="1020">
                  <c:v>4.3600000000000003</c:v>
                </c:pt>
                <c:pt idx="1021">
                  <c:v>4.3600000000000003</c:v>
                </c:pt>
                <c:pt idx="1022">
                  <c:v>4.3600000000000003</c:v>
                </c:pt>
                <c:pt idx="1023">
                  <c:v>4.3600000000000003</c:v>
                </c:pt>
                <c:pt idx="1024">
                  <c:v>4.3600000000000003</c:v>
                </c:pt>
                <c:pt idx="1025">
                  <c:v>4.3600000000000003</c:v>
                </c:pt>
                <c:pt idx="1026">
                  <c:v>4.3600000000000003</c:v>
                </c:pt>
                <c:pt idx="1027">
                  <c:v>4.3600000000000003</c:v>
                </c:pt>
                <c:pt idx="1028">
                  <c:v>4.3600000000000003</c:v>
                </c:pt>
                <c:pt idx="1029">
                  <c:v>4.3600000000000003</c:v>
                </c:pt>
                <c:pt idx="1030">
                  <c:v>4.3600000000000003</c:v>
                </c:pt>
                <c:pt idx="1031">
                  <c:v>4.3600000000000003</c:v>
                </c:pt>
                <c:pt idx="1032">
                  <c:v>4.3600000000000003</c:v>
                </c:pt>
                <c:pt idx="1033">
                  <c:v>4.3600000000000003</c:v>
                </c:pt>
                <c:pt idx="1034">
                  <c:v>4.3600000000000003</c:v>
                </c:pt>
                <c:pt idx="1035">
                  <c:v>4.3600000000000003</c:v>
                </c:pt>
                <c:pt idx="1036">
                  <c:v>4.3600000000000003</c:v>
                </c:pt>
                <c:pt idx="1037">
                  <c:v>4.3600000000000003</c:v>
                </c:pt>
                <c:pt idx="1038">
                  <c:v>4.3600000000000003</c:v>
                </c:pt>
                <c:pt idx="1039">
                  <c:v>4.3600000000000003</c:v>
                </c:pt>
                <c:pt idx="1040">
                  <c:v>4.3600000000000003</c:v>
                </c:pt>
                <c:pt idx="1041">
                  <c:v>4.3600000000000003</c:v>
                </c:pt>
                <c:pt idx="1042">
                  <c:v>4.3600000000000003</c:v>
                </c:pt>
                <c:pt idx="1043">
                  <c:v>4.3600000000000003</c:v>
                </c:pt>
                <c:pt idx="1044">
                  <c:v>4.3600000000000003</c:v>
                </c:pt>
                <c:pt idx="1045">
                  <c:v>4.3600000000000003</c:v>
                </c:pt>
                <c:pt idx="1046">
                  <c:v>4.3600000000000003</c:v>
                </c:pt>
                <c:pt idx="1047">
                  <c:v>4.3600000000000003</c:v>
                </c:pt>
                <c:pt idx="1048">
                  <c:v>4.3600000000000003</c:v>
                </c:pt>
                <c:pt idx="1049">
                  <c:v>4.3600000000000003</c:v>
                </c:pt>
                <c:pt idx="1050">
                  <c:v>4.3600000000000003</c:v>
                </c:pt>
                <c:pt idx="1051">
                  <c:v>4.3600000000000003</c:v>
                </c:pt>
                <c:pt idx="1052">
                  <c:v>4.3600000000000003</c:v>
                </c:pt>
                <c:pt idx="1053">
                  <c:v>4.3600000000000003</c:v>
                </c:pt>
                <c:pt idx="1054">
                  <c:v>4.3600000000000003</c:v>
                </c:pt>
                <c:pt idx="1055">
                  <c:v>4.3600000000000003</c:v>
                </c:pt>
                <c:pt idx="1056">
                  <c:v>4.3600000000000003</c:v>
                </c:pt>
                <c:pt idx="1057">
                  <c:v>4.3600000000000003</c:v>
                </c:pt>
                <c:pt idx="1058">
                  <c:v>4.3600000000000003</c:v>
                </c:pt>
                <c:pt idx="1059">
                  <c:v>4.3600000000000003</c:v>
                </c:pt>
                <c:pt idx="1060">
                  <c:v>4.3600000000000003</c:v>
                </c:pt>
                <c:pt idx="1061">
                  <c:v>4.3600000000000003</c:v>
                </c:pt>
                <c:pt idx="1062">
                  <c:v>4.3600000000000003</c:v>
                </c:pt>
                <c:pt idx="1063">
                  <c:v>4.3600000000000003</c:v>
                </c:pt>
                <c:pt idx="1064">
                  <c:v>4.3600000000000003</c:v>
                </c:pt>
                <c:pt idx="1065">
                  <c:v>4.3600000000000003</c:v>
                </c:pt>
                <c:pt idx="1066">
                  <c:v>4.3600000000000003</c:v>
                </c:pt>
                <c:pt idx="1067">
                  <c:v>4.3600000000000003</c:v>
                </c:pt>
                <c:pt idx="1068">
                  <c:v>4.3600000000000003</c:v>
                </c:pt>
                <c:pt idx="1069">
                  <c:v>4.3600000000000003</c:v>
                </c:pt>
                <c:pt idx="1070">
                  <c:v>4.3600000000000003</c:v>
                </c:pt>
                <c:pt idx="1071">
                  <c:v>4.3600000000000003</c:v>
                </c:pt>
                <c:pt idx="1072">
                  <c:v>4.3600000000000003</c:v>
                </c:pt>
                <c:pt idx="1073">
                  <c:v>4.3600000000000003</c:v>
                </c:pt>
                <c:pt idx="1074">
                  <c:v>4.3600000000000003</c:v>
                </c:pt>
                <c:pt idx="1075">
                  <c:v>4.3600000000000003</c:v>
                </c:pt>
                <c:pt idx="1076">
                  <c:v>4.3600000000000003</c:v>
                </c:pt>
                <c:pt idx="1077">
                  <c:v>4.3600000000000003</c:v>
                </c:pt>
                <c:pt idx="1078">
                  <c:v>4.3600000000000003</c:v>
                </c:pt>
                <c:pt idx="1079">
                  <c:v>4.3600000000000003</c:v>
                </c:pt>
                <c:pt idx="1080">
                  <c:v>4.3600000000000003</c:v>
                </c:pt>
                <c:pt idx="1081">
                  <c:v>4.3600000000000003</c:v>
                </c:pt>
                <c:pt idx="1082">
                  <c:v>4.3600000000000003</c:v>
                </c:pt>
                <c:pt idx="1083">
                  <c:v>4.3600000000000003</c:v>
                </c:pt>
                <c:pt idx="1084">
                  <c:v>4.3600000000000003</c:v>
                </c:pt>
                <c:pt idx="1085">
                  <c:v>4.3600000000000003</c:v>
                </c:pt>
                <c:pt idx="1086">
                  <c:v>4.3600000000000003</c:v>
                </c:pt>
                <c:pt idx="1087">
                  <c:v>4.3600000000000003</c:v>
                </c:pt>
                <c:pt idx="1088">
                  <c:v>4.3600000000000003</c:v>
                </c:pt>
                <c:pt idx="1089">
                  <c:v>4.3600000000000003</c:v>
                </c:pt>
                <c:pt idx="1090">
                  <c:v>4.3600000000000003</c:v>
                </c:pt>
              </c:numCache>
            </c:numRef>
          </c:yVal>
          <c:smooth val="0"/>
        </c:ser>
        <c:ser>
          <c:idx val="0"/>
          <c:order val="1"/>
          <c:tx>
            <c:v>3375 A Fast Dump T = 4.32 K</c:v>
          </c:tx>
          <c:marker>
            <c:symbol val="none"/>
          </c:marker>
          <c:xVal>
            <c:numRef>
              <c:f>'3375 A FD 2017-6-16 T=4.32K'!$E$3:$E$1093</c:f>
              <c:numCache>
                <c:formatCode>0.00</c:formatCode>
                <c:ptCount val="1091"/>
                <c:pt idx="0">
                  <c:v>85</c:v>
                </c:pt>
                <c:pt idx="1">
                  <c:v>88.00200000000288</c:v>
                </c:pt>
                <c:pt idx="2">
                  <c:v>91.005000000006959</c:v>
                </c:pt>
                <c:pt idx="3">
                  <c:v>94.00400000000144</c:v>
                </c:pt>
                <c:pt idx="4">
                  <c:v>97.00600000000432</c:v>
                </c:pt>
                <c:pt idx="5">
                  <c:v>100.01000000000002</c:v>
                </c:pt>
                <c:pt idx="6">
                  <c:v>103.06100000000441</c:v>
                </c:pt>
                <c:pt idx="7">
                  <c:v>107.06700000000427</c:v>
                </c:pt>
                <c:pt idx="8">
                  <c:v>110.07800000000361</c:v>
                </c:pt>
                <c:pt idx="9">
                  <c:v>113.0780000000041</c:v>
                </c:pt>
                <c:pt idx="10">
                  <c:v>116.08300000000099</c:v>
                </c:pt>
                <c:pt idx="11">
                  <c:v>119.0870000000015</c:v>
                </c:pt>
                <c:pt idx="12">
                  <c:v>122.0920000000032</c:v>
                </c:pt>
                <c:pt idx="13">
                  <c:v>131.09400000000221</c:v>
                </c:pt>
                <c:pt idx="14">
                  <c:v>134.09200000000027</c:v>
                </c:pt>
                <c:pt idx="15">
                  <c:v>137.14600000000348</c:v>
                </c:pt>
                <c:pt idx="16">
                  <c:v>140.15600000000163</c:v>
                </c:pt>
                <c:pt idx="17">
                  <c:v>144.15600000000384</c:v>
                </c:pt>
                <c:pt idx="18">
                  <c:v>147.16200000000197</c:v>
                </c:pt>
                <c:pt idx="19">
                  <c:v>153.16600000000292</c:v>
                </c:pt>
                <c:pt idx="20">
                  <c:v>156.16500000000218</c:v>
                </c:pt>
                <c:pt idx="21">
                  <c:v>159.17699999999795</c:v>
                </c:pt>
                <c:pt idx="22">
                  <c:v>162.1780000000044</c:v>
                </c:pt>
                <c:pt idx="23">
                  <c:v>165.17900000000608</c:v>
                </c:pt>
                <c:pt idx="24">
                  <c:v>168.17900000000176</c:v>
                </c:pt>
                <c:pt idx="25">
                  <c:v>171.18900000000468</c:v>
                </c:pt>
                <c:pt idx="26">
                  <c:v>174.18500000000034</c:v>
                </c:pt>
                <c:pt idx="27">
                  <c:v>178.18700000000018</c:v>
                </c:pt>
                <c:pt idx="28">
                  <c:v>181.20200000000435</c:v>
                </c:pt>
                <c:pt idx="29">
                  <c:v>184.19700000000358</c:v>
                </c:pt>
                <c:pt idx="30">
                  <c:v>187.19900000000166</c:v>
                </c:pt>
                <c:pt idx="31">
                  <c:v>190.24800000000366</c:v>
                </c:pt>
                <c:pt idx="32">
                  <c:v>193.25400000000175</c:v>
                </c:pt>
                <c:pt idx="33">
                  <c:v>199.2680000000004</c:v>
                </c:pt>
                <c:pt idx="34">
                  <c:v>202.26800000000566</c:v>
                </c:pt>
                <c:pt idx="35">
                  <c:v>205.26300000000489</c:v>
                </c:pt>
                <c:pt idx="36">
                  <c:v>209.27500000000239</c:v>
                </c:pt>
                <c:pt idx="37">
                  <c:v>212.27099999999805</c:v>
                </c:pt>
                <c:pt idx="38">
                  <c:v>215.26900000000569</c:v>
                </c:pt>
                <c:pt idx="39">
                  <c:v>218.27300000000139</c:v>
                </c:pt>
                <c:pt idx="40">
                  <c:v>224.31900000000024</c:v>
                </c:pt>
                <c:pt idx="41">
                  <c:v>227.3960000000024</c:v>
                </c:pt>
                <c:pt idx="42">
                  <c:v>230.43500000000193</c:v>
                </c:pt>
                <c:pt idx="43">
                  <c:v>233.43500000000719</c:v>
                </c:pt>
                <c:pt idx="44">
                  <c:v>236.43400000000167</c:v>
                </c:pt>
                <c:pt idx="45">
                  <c:v>239.44600000000221</c:v>
                </c:pt>
                <c:pt idx="46">
                  <c:v>243.46800000000218</c:v>
                </c:pt>
                <c:pt idx="47">
                  <c:v>246.47900000000152</c:v>
                </c:pt>
                <c:pt idx="48">
                  <c:v>249.48200000000082</c:v>
                </c:pt>
                <c:pt idx="49">
                  <c:v>252.52500000000038</c:v>
                </c:pt>
                <c:pt idx="50">
                  <c:v>255.54500000000576</c:v>
                </c:pt>
                <c:pt idx="51">
                  <c:v>258.56600000000753</c:v>
                </c:pt>
                <c:pt idx="52">
                  <c:v>261.58000000000573</c:v>
                </c:pt>
                <c:pt idx="53">
                  <c:v>264.57900000000018</c:v>
                </c:pt>
                <c:pt idx="54">
                  <c:v>267.57800000000429</c:v>
                </c:pt>
                <c:pt idx="55">
                  <c:v>270.58800000000718</c:v>
                </c:pt>
                <c:pt idx="56">
                  <c:v>273.59000000000049</c:v>
                </c:pt>
                <c:pt idx="57">
                  <c:v>276.58700000000215</c:v>
                </c:pt>
                <c:pt idx="58">
                  <c:v>280.61000000000331</c:v>
                </c:pt>
                <c:pt idx="59">
                  <c:v>283.60800000000137</c:v>
                </c:pt>
                <c:pt idx="60">
                  <c:v>286.61200000000667</c:v>
                </c:pt>
                <c:pt idx="61">
                  <c:v>289.61399999999992</c:v>
                </c:pt>
                <c:pt idx="62">
                  <c:v>292.62900000000411</c:v>
                </c:pt>
                <c:pt idx="63">
                  <c:v>295.62700000000217</c:v>
                </c:pt>
                <c:pt idx="64">
                  <c:v>298.63200000000387</c:v>
                </c:pt>
                <c:pt idx="65">
                  <c:v>301.64200000000676</c:v>
                </c:pt>
                <c:pt idx="66">
                  <c:v>304.64699999999891</c:v>
                </c:pt>
                <c:pt idx="67">
                  <c:v>307.64600000000297</c:v>
                </c:pt>
                <c:pt idx="68">
                  <c:v>311.65400000000045</c:v>
                </c:pt>
                <c:pt idx="69">
                  <c:v>314.65600000000336</c:v>
                </c:pt>
                <c:pt idx="70">
                  <c:v>317.65300000000497</c:v>
                </c:pt>
                <c:pt idx="71">
                  <c:v>320.65800000000667</c:v>
                </c:pt>
                <c:pt idx="72">
                  <c:v>323.65800000000235</c:v>
                </c:pt>
                <c:pt idx="73">
                  <c:v>326.65700000000163</c:v>
                </c:pt>
                <c:pt idx="74">
                  <c:v>329.6640000000009</c:v>
                </c:pt>
                <c:pt idx="75">
                  <c:v>332.66700000000503</c:v>
                </c:pt>
                <c:pt idx="76">
                  <c:v>335.66500000000303</c:v>
                </c:pt>
                <c:pt idx="77">
                  <c:v>339.67500000000297</c:v>
                </c:pt>
                <c:pt idx="78">
                  <c:v>342.68400000000469</c:v>
                </c:pt>
                <c:pt idx="79">
                  <c:v>345.68000000000512</c:v>
                </c:pt>
                <c:pt idx="80">
                  <c:v>348.68500000000682</c:v>
                </c:pt>
                <c:pt idx="81">
                  <c:v>351.69400000000377</c:v>
                </c:pt>
                <c:pt idx="82">
                  <c:v>354.72600000000443</c:v>
                </c:pt>
                <c:pt idx="83">
                  <c:v>357.72200000000009</c:v>
                </c:pt>
                <c:pt idx="84">
                  <c:v>360.72300000000655</c:v>
                </c:pt>
                <c:pt idx="85">
                  <c:v>363.78800000000388</c:v>
                </c:pt>
                <c:pt idx="86">
                  <c:v>366.78699999999833</c:v>
                </c:pt>
                <c:pt idx="87">
                  <c:v>369.81000000000256</c:v>
                </c:pt>
                <c:pt idx="88">
                  <c:v>372.88000000000108</c:v>
                </c:pt>
                <c:pt idx="89">
                  <c:v>376.87800000000567</c:v>
                </c:pt>
                <c:pt idx="90">
                  <c:v>379.89400000000148</c:v>
                </c:pt>
                <c:pt idx="91">
                  <c:v>382.89800000000196</c:v>
                </c:pt>
                <c:pt idx="92">
                  <c:v>385.9530000000064</c:v>
                </c:pt>
                <c:pt idx="93">
                  <c:v>388.94100000000196</c:v>
                </c:pt>
                <c:pt idx="94">
                  <c:v>391.94300000000487</c:v>
                </c:pt>
                <c:pt idx="95">
                  <c:v>394.93000000000404</c:v>
                </c:pt>
                <c:pt idx="96">
                  <c:v>397.93500000000097</c:v>
                </c:pt>
                <c:pt idx="97">
                  <c:v>400.93900000000144</c:v>
                </c:pt>
                <c:pt idx="98">
                  <c:v>403.9390000000019</c:v>
                </c:pt>
                <c:pt idx="99">
                  <c:v>407.94000000000051</c:v>
                </c:pt>
                <c:pt idx="100">
                  <c:v>410.94400000000104</c:v>
                </c:pt>
                <c:pt idx="101">
                  <c:v>413.9410000000027</c:v>
                </c:pt>
                <c:pt idx="102">
                  <c:v>416.94100000000316</c:v>
                </c:pt>
                <c:pt idx="103">
                  <c:v>419.94400000000246</c:v>
                </c:pt>
                <c:pt idx="104">
                  <c:v>422.94900000000416</c:v>
                </c:pt>
                <c:pt idx="105">
                  <c:v>425.95100000000701</c:v>
                </c:pt>
                <c:pt idx="106">
                  <c:v>428.95599999999911</c:v>
                </c:pt>
                <c:pt idx="107">
                  <c:v>432.02600000000245</c:v>
                </c:pt>
                <c:pt idx="108">
                  <c:v>435.04300000000421</c:v>
                </c:pt>
                <c:pt idx="109">
                  <c:v>438.98400000000248</c:v>
                </c:pt>
                <c:pt idx="110">
                  <c:v>441.98900000000418</c:v>
                </c:pt>
                <c:pt idx="111">
                  <c:v>444.98600000000584</c:v>
                </c:pt>
                <c:pt idx="112">
                  <c:v>447.9850000000003</c:v>
                </c:pt>
                <c:pt idx="113">
                  <c:v>450.99999999999966</c:v>
                </c:pt>
                <c:pt idx="114">
                  <c:v>453.9970000000061</c:v>
                </c:pt>
                <c:pt idx="115">
                  <c:v>456.99700000000178</c:v>
                </c:pt>
                <c:pt idx="116">
                  <c:v>460.0040000000011</c:v>
                </c:pt>
                <c:pt idx="117">
                  <c:v>463.00100000000276</c:v>
                </c:pt>
                <c:pt idx="118">
                  <c:v>465.99800000000437</c:v>
                </c:pt>
                <c:pt idx="119">
                  <c:v>469.0000000000025</c:v>
                </c:pt>
                <c:pt idx="120">
                  <c:v>473.0140000000024</c:v>
                </c:pt>
                <c:pt idx="121">
                  <c:v>476.01200000000046</c:v>
                </c:pt>
                <c:pt idx="122">
                  <c:v>479.01300000000691</c:v>
                </c:pt>
                <c:pt idx="123">
                  <c:v>482.01300000000259</c:v>
                </c:pt>
                <c:pt idx="124">
                  <c:v>485.00999999999942</c:v>
                </c:pt>
                <c:pt idx="125">
                  <c:v>488.01000000000471</c:v>
                </c:pt>
                <c:pt idx="126">
                  <c:v>491.01200000000279</c:v>
                </c:pt>
                <c:pt idx="127">
                  <c:v>494.00799999999845</c:v>
                </c:pt>
                <c:pt idx="128">
                  <c:v>497.06399999999928</c:v>
                </c:pt>
                <c:pt idx="129">
                  <c:v>500.06600000000213</c:v>
                </c:pt>
                <c:pt idx="130">
                  <c:v>504.06600000000435</c:v>
                </c:pt>
                <c:pt idx="131">
                  <c:v>507.06500000000364</c:v>
                </c:pt>
                <c:pt idx="132">
                  <c:v>510.06700000000654</c:v>
                </c:pt>
                <c:pt idx="133">
                  <c:v>513.06600000000094</c:v>
                </c:pt>
                <c:pt idx="134">
                  <c:v>516.06399999999906</c:v>
                </c:pt>
                <c:pt idx="135">
                  <c:v>519.11900000000355</c:v>
                </c:pt>
                <c:pt idx="136">
                  <c:v>522.12100000000635</c:v>
                </c:pt>
                <c:pt idx="137">
                  <c:v>525.12400000000082</c:v>
                </c:pt>
                <c:pt idx="138">
                  <c:v>528.12700000000495</c:v>
                </c:pt>
                <c:pt idx="139">
                  <c:v>531.15000000000441</c:v>
                </c:pt>
                <c:pt idx="140">
                  <c:v>534.14900000000364</c:v>
                </c:pt>
                <c:pt idx="141">
                  <c:v>538.14700000000346</c:v>
                </c:pt>
                <c:pt idx="142">
                  <c:v>541.14800000000037</c:v>
                </c:pt>
                <c:pt idx="143">
                  <c:v>544.1480000000056</c:v>
                </c:pt>
                <c:pt idx="144">
                  <c:v>547.15800000000377</c:v>
                </c:pt>
                <c:pt idx="145">
                  <c:v>550.17300000000307</c:v>
                </c:pt>
                <c:pt idx="146">
                  <c:v>553.17400000000475</c:v>
                </c:pt>
                <c:pt idx="147">
                  <c:v>556.17699999999923</c:v>
                </c:pt>
                <c:pt idx="148">
                  <c:v>559.18200000000093</c:v>
                </c:pt>
                <c:pt idx="149">
                  <c:v>562.18400000000383</c:v>
                </c:pt>
                <c:pt idx="150">
                  <c:v>566.17800000000364</c:v>
                </c:pt>
                <c:pt idx="151">
                  <c:v>569.18000000000643</c:v>
                </c:pt>
                <c:pt idx="152">
                  <c:v>572.18300000000102</c:v>
                </c:pt>
                <c:pt idx="153">
                  <c:v>575.19299999999907</c:v>
                </c:pt>
                <c:pt idx="154">
                  <c:v>578.19800000000077</c:v>
                </c:pt>
                <c:pt idx="155">
                  <c:v>581.20000000000368</c:v>
                </c:pt>
                <c:pt idx="156">
                  <c:v>584.2090000000054</c:v>
                </c:pt>
                <c:pt idx="157">
                  <c:v>587.20800000000463</c:v>
                </c:pt>
                <c:pt idx="158">
                  <c:v>590.21300000000633</c:v>
                </c:pt>
                <c:pt idx="159">
                  <c:v>593.2120000000009</c:v>
                </c:pt>
                <c:pt idx="160">
                  <c:v>596.21800000000371</c:v>
                </c:pt>
                <c:pt idx="161">
                  <c:v>600.23900000000253</c:v>
                </c:pt>
                <c:pt idx="162">
                  <c:v>603.24500000000546</c:v>
                </c:pt>
                <c:pt idx="163">
                  <c:v>606.24300000000346</c:v>
                </c:pt>
                <c:pt idx="164">
                  <c:v>609.25100000000407</c:v>
                </c:pt>
                <c:pt idx="165">
                  <c:v>612.25600000000577</c:v>
                </c:pt>
                <c:pt idx="166">
                  <c:v>615.25500000000022</c:v>
                </c:pt>
                <c:pt idx="167">
                  <c:v>618.2689999999983</c:v>
                </c:pt>
                <c:pt idx="168">
                  <c:v>621.274</c:v>
                </c:pt>
                <c:pt idx="169">
                  <c:v>624.42500000000507</c:v>
                </c:pt>
                <c:pt idx="170">
                  <c:v>627.42300000000319</c:v>
                </c:pt>
                <c:pt idx="171">
                  <c:v>630.42800000000489</c:v>
                </c:pt>
                <c:pt idx="172">
                  <c:v>634.4290000000035</c:v>
                </c:pt>
                <c:pt idx="173">
                  <c:v>637.42600000000039</c:v>
                </c:pt>
                <c:pt idx="174">
                  <c:v>640.50600000000134</c:v>
                </c:pt>
                <c:pt idx="175">
                  <c:v>643.50700000000302</c:v>
                </c:pt>
                <c:pt idx="176">
                  <c:v>646.548000000005</c:v>
                </c:pt>
                <c:pt idx="177">
                  <c:v>649.54800000000068</c:v>
                </c:pt>
                <c:pt idx="178">
                  <c:v>652.55499999999995</c:v>
                </c:pt>
                <c:pt idx="179">
                  <c:v>655.55200000000161</c:v>
                </c:pt>
                <c:pt idx="180">
                  <c:v>658.55300000000329</c:v>
                </c:pt>
                <c:pt idx="181">
                  <c:v>661.55700000000377</c:v>
                </c:pt>
                <c:pt idx="182">
                  <c:v>664.56099999999947</c:v>
                </c:pt>
                <c:pt idx="183">
                  <c:v>668.56900000000655</c:v>
                </c:pt>
                <c:pt idx="184">
                  <c:v>671.57200000000103</c:v>
                </c:pt>
                <c:pt idx="185">
                  <c:v>674.58100000000275</c:v>
                </c:pt>
                <c:pt idx="186">
                  <c:v>677.5870000000009</c:v>
                </c:pt>
                <c:pt idx="187">
                  <c:v>680.60400000000743</c:v>
                </c:pt>
                <c:pt idx="188">
                  <c:v>683.60200000000555</c:v>
                </c:pt>
                <c:pt idx="189">
                  <c:v>686.59900000000232</c:v>
                </c:pt>
                <c:pt idx="190">
                  <c:v>689.600000000004</c:v>
                </c:pt>
                <c:pt idx="191">
                  <c:v>692.6039999999997</c:v>
                </c:pt>
                <c:pt idx="192">
                  <c:v>695.60300000000382</c:v>
                </c:pt>
                <c:pt idx="193">
                  <c:v>698.60500000000184</c:v>
                </c:pt>
                <c:pt idx="194">
                  <c:v>702.63600000000315</c:v>
                </c:pt>
                <c:pt idx="195">
                  <c:v>705.63599999999872</c:v>
                </c:pt>
                <c:pt idx="196">
                  <c:v>708.63800000000163</c:v>
                </c:pt>
                <c:pt idx="197">
                  <c:v>711.63899999999853</c:v>
                </c:pt>
                <c:pt idx="198">
                  <c:v>714.64100000000144</c:v>
                </c:pt>
                <c:pt idx="199">
                  <c:v>717.64400000000546</c:v>
                </c:pt>
                <c:pt idx="200">
                  <c:v>720.64900000000239</c:v>
                </c:pt>
                <c:pt idx="201">
                  <c:v>723.65200000000164</c:v>
                </c:pt>
                <c:pt idx="202">
                  <c:v>726.65100000000098</c:v>
                </c:pt>
                <c:pt idx="203">
                  <c:v>729.65600000000268</c:v>
                </c:pt>
                <c:pt idx="204">
                  <c:v>733.65300000000605</c:v>
                </c:pt>
                <c:pt idx="205">
                  <c:v>736.65000000000293</c:v>
                </c:pt>
                <c:pt idx="206">
                  <c:v>739.65400000000341</c:v>
                </c:pt>
                <c:pt idx="207">
                  <c:v>742.65200000000141</c:v>
                </c:pt>
                <c:pt idx="208">
                  <c:v>745.65100000000075</c:v>
                </c:pt>
                <c:pt idx="209">
                  <c:v>748.65900000000124</c:v>
                </c:pt>
                <c:pt idx="210">
                  <c:v>751.66000000000292</c:v>
                </c:pt>
                <c:pt idx="211">
                  <c:v>754.65600000000336</c:v>
                </c:pt>
                <c:pt idx="212">
                  <c:v>757.65500000000259</c:v>
                </c:pt>
                <c:pt idx="213">
                  <c:v>761.67200000000139</c:v>
                </c:pt>
                <c:pt idx="214">
                  <c:v>764.66899999999816</c:v>
                </c:pt>
                <c:pt idx="215">
                  <c:v>767.67000000000473</c:v>
                </c:pt>
                <c:pt idx="216">
                  <c:v>770.6700000000003</c:v>
                </c:pt>
                <c:pt idx="217">
                  <c:v>773.66700000000685</c:v>
                </c:pt>
                <c:pt idx="218">
                  <c:v>776.66700000000242</c:v>
                </c:pt>
                <c:pt idx="219">
                  <c:v>779.67200000000412</c:v>
                </c:pt>
                <c:pt idx="220">
                  <c:v>782.67000000000223</c:v>
                </c:pt>
                <c:pt idx="221">
                  <c:v>785.66699999999912</c:v>
                </c:pt>
                <c:pt idx="222">
                  <c:v>788.67000000000314</c:v>
                </c:pt>
                <c:pt idx="223">
                  <c:v>792.67000000000542</c:v>
                </c:pt>
                <c:pt idx="224">
                  <c:v>795.66700000000219</c:v>
                </c:pt>
                <c:pt idx="225">
                  <c:v>798.66800000000387</c:v>
                </c:pt>
                <c:pt idx="226">
                  <c:v>801.67000000000201</c:v>
                </c:pt>
                <c:pt idx="227">
                  <c:v>804.66399999999999</c:v>
                </c:pt>
                <c:pt idx="228">
                  <c:v>807.66400000000533</c:v>
                </c:pt>
                <c:pt idx="229">
                  <c:v>810.6669999999998</c:v>
                </c:pt>
                <c:pt idx="230">
                  <c:v>813.66600000000381</c:v>
                </c:pt>
                <c:pt idx="231">
                  <c:v>816.66400000000192</c:v>
                </c:pt>
                <c:pt idx="232">
                  <c:v>819.66599999999994</c:v>
                </c:pt>
                <c:pt idx="233">
                  <c:v>823.66200000000219</c:v>
                </c:pt>
                <c:pt idx="234">
                  <c:v>826.66200000000742</c:v>
                </c:pt>
                <c:pt idx="235">
                  <c:v>829.66600000000312</c:v>
                </c:pt>
                <c:pt idx="236">
                  <c:v>832.66600000000358</c:v>
                </c:pt>
                <c:pt idx="237">
                  <c:v>835.6610000000029</c:v>
                </c:pt>
                <c:pt idx="238">
                  <c:v>838.66300000000092</c:v>
                </c:pt>
                <c:pt idx="239">
                  <c:v>841.6640000000026</c:v>
                </c:pt>
                <c:pt idx="240">
                  <c:v>844.66200000000072</c:v>
                </c:pt>
                <c:pt idx="241">
                  <c:v>847.66099999999994</c:v>
                </c:pt>
                <c:pt idx="242">
                  <c:v>851.66199999999856</c:v>
                </c:pt>
                <c:pt idx="243">
                  <c:v>854.66100000000267</c:v>
                </c:pt>
                <c:pt idx="244">
                  <c:v>857.65700000000311</c:v>
                </c:pt>
                <c:pt idx="245">
                  <c:v>860.6579999999999</c:v>
                </c:pt>
                <c:pt idx="246">
                  <c:v>863.65500000000645</c:v>
                </c:pt>
                <c:pt idx="247">
                  <c:v>866.651000000002</c:v>
                </c:pt>
                <c:pt idx="248">
                  <c:v>869.65199999999891</c:v>
                </c:pt>
                <c:pt idx="249">
                  <c:v>872.65300000000536</c:v>
                </c:pt>
                <c:pt idx="250">
                  <c:v>875.64900000000102</c:v>
                </c:pt>
                <c:pt idx="251">
                  <c:v>879.65200000000209</c:v>
                </c:pt>
                <c:pt idx="252">
                  <c:v>882.65100000000132</c:v>
                </c:pt>
                <c:pt idx="253">
                  <c:v>885.65400000000068</c:v>
                </c:pt>
                <c:pt idx="254">
                  <c:v>888.65500000000713</c:v>
                </c:pt>
                <c:pt idx="255">
                  <c:v>891.65600000000404</c:v>
                </c:pt>
                <c:pt idx="256">
                  <c:v>894.65400000000204</c:v>
                </c:pt>
                <c:pt idx="257">
                  <c:v>897.65100000000371</c:v>
                </c:pt>
                <c:pt idx="258">
                  <c:v>900.65100000000416</c:v>
                </c:pt>
                <c:pt idx="259">
                  <c:v>903.64800000000105</c:v>
                </c:pt>
                <c:pt idx="260">
                  <c:v>906.64600000000382</c:v>
                </c:pt>
                <c:pt idx="261">
                  <c:v>910.65000000000612</c:v>
                </c:pt>
                <c:pt idx="262">
                  <c:v>913.65600000000427</c:v>
                </c:pt>
                <c:pt idx="263">
                  <c:v>916.64699999999868</c:v>
                </c:pt>
                <c:pt idx="264">
                  <c:v>919.65000000000271</c:v>
                </c:pt>
                <c:pt idx="265">
                  <c:v>922.64900000000205</c:v>
                </c:pt>
                <c:pt idx="266">
                  <c:v>925.64400000000126</c:v>
                </c:pt>
                <c:pt idx="267">
                  <c:v>928.64400000000171</c:v>
                </c:pt>
                <c:pt idx="268">
                  <c:v>931.64599999999973</c:v>
                </c:pt>
                <c:pt idx="269">
                  <c:v>934.64100000000383</c:v>
                </c:pt>
                <c:pt idx="270">
                  <c:v>938.64400000000489</c:v>
                </c:pt>
                <c:pt idx="271">
                  <c:v>941.64400000000057</c:v>
                </c:pt>
                <c:pt idx="272">
                  <c:v>944.64100000000224</c:v>
                </c:pt>
                <c:pt idx="273">
                  <c:v>947.64200000000392</c:v>
                </c:pt>
                <c:pt idx="274">
                  <c:v>950.64199999999948</c:v>
                </c:pt>
                <c:pt idx="275">
                  <c:v>953.63799999999992</c:v>
                </c:pt>
                <c:pt idx="276">
                  <c:v>956.63500000000647</c:v>
                </c:pt>
                <c:pt idx="277">
                  <c:v>959.63699999999972</c:v>
                </c:pt>
                <c:pt idx="278">
                  <c:v>962.63700000000495</c:v>
                </c:pt>
                <c:pt idx="279">
                  <c:v>965.63500000000306</c:v>
                </c:pt>
                <c:pt idx="280">
                  <c:v>968.63599999999997</c:v>
                </c:pt>
                <c:pt idx="281">
                  <c:v>972.63600000000213</c:v>
                </c:pt>
                <c:pt idx="282">
                  <c:v>975.63100000000134</c:v>
                </c:pt>
                <c:pt idx="283">
                  <c:v>978.6340000000007</c:v>
                </c:pt>
                <c:pt idx="284">
                  <c:v>981.63299999999992</c:v>
                </c:pt>
                <c:pt idx="285">
                  <c:v>984.62900000000514</c:v>
                </c:pt>
                <c:pt idx="286">
                  <c:v>987.62800000000448</c:v>
                </c:pt>
                <c:pt idx="287">
                  <c:v>990.62900000000127</c:v>
                </c:pt>
                <c:pt idx="288">
                  <c:v>993.62700000000416</c:v>
                </c:pt>
                <c:pt idx="289">
                  <c:v>997.63600000000281</c:v>
                </c:pt>
                <c:pt idx="290">
                  <c:v>1000.6370000000045</c:v>
                </c:pt>
                <c:pt idx="291">
                  <c:v>1003.6380000000014</c:v>
                </c:pt>
                <c:pt idx="292">
                  <c:v>1006.6400000000043</c:v>
                </c:pt>
                <c:pt idx="293">
                  <c:v>1009.6370000000011</c:v>
                </c:pt>
                <c:pt idx="294">
                  <c:v>1012.6360000000004</c:v>
                </c:pt>
                <c:pt idx="295">
                  <c:v>1015.6370000000021</c:v>
                </c:pt>
                <c:pt idx="296">
                  <c:v>1018.6350000000001</c:v>
                </c:pt>
                <c:pt idx="297">
                  <c:v>1021.6329999999982</c:v>
                </c:pt>
                <c:pt idx="298">
                  <c:v>1024.6350000000011</c:v>
                </c:pt>
                <c:pt idx="299">
                  <c:v>1028.6320000000046</c:v>
                </c:pt>
                <c:pt idx="300">
                  <c:v>1031.6300000000024</c:v>
                </c:pt>
                <c:pt idx="301">
                  <c:v>1034.634000000003</c:v>
                </c:pt>
                <c:pt idx="302">
                  <c:v>1037.6330000000023</c:v>
                </c:pt>
                <c:pt idx="303">
                  <c:v>1040.6280000000015</c:v>
                </c:pt>
                <c:pt idx="304">
                  <c:v>1043.6300000000044</c:v>
                </c:pt>
                <c:pt idx="305">
                  <c:v>1046.6310000000012</c:v>
                </c:pt>
                <c:pt idx="306">
                  <c:v>1049.6279999999981</c:v>
                </c:pt>
                <c:pt idx="307">
                  <c:v>1053.6260000000027</c:v>
                </c:pt>
                <c:pt idx="308">
                  <c:v>1056.6260000000032</c:v>
                </c:pt>
                <c:pt idx="309">
                  <c:v>1059.6240000000012</c:v>
                </c:pt>
                <c:pt idx="310">
                  <c:v>1062.6230000000005</c:v>
                </c:pt>
                <c:pt idx="311">
                  <c:v>1065.6250000000034</c:v>
                </c:pt>
                <c:pt idx="312">
                  <c:v>1068.6230000000014</c:v>
                </c:pt>
                <c:pt idx="313">
                  <c:v>1071.627000000002</c:v>
                </c:pt>
                <c:pt idx="314">
                  <c:v>1074.6300000000012</c:v>
                </c:pt>
                <c:pt idx="315">
                  <c:v>1077.6270000000029</c:v>
                </c:pt>
                <c:pt idx="316">
                  <c:v>1080.6300000000022</c:v>
                </c:pt>
                <c:pt idx="317">
                  <c:v>1084.6260000000043</c:v>
                </c:pt>
                <c:pt idx="318">
                  <c:v>1087.6280000000074</c:v>
                </c:pt>
                <c:pt idx="319">
                  <c:v>1090.624000000003</c:v>
                </c:pt>
                <c:pt idx="320">
                  <c:v>1093.6249999999998</c:v>
                </c:pt>
                <c:pt idx="321">
                  <c:v>1096.6260000000061</c:v>
                </c:pt>
                <c:pt idx="322">
                  <c:v>1099.6230000000032</c:v>
                </c:pt>
                <c:pt idx="323">
                  <c:v>1102.6210000000012</c:v>
                </c:pt>
                <c:pt idx="324">
                  <c:v>1105.6230000000041</c:v>
                </c:pt>
                <c:pt idx="325">
                  <c:v>1108.6210000000021</c:v>
                </c:pt>
                <c:pt idx="326">
                  <c:v>1112.6210000000044</c:v>
                </c:pt>
                <c:pt idx="327">
                  <c:v>1115.6250000000048</c:v>
                </c:pt>
                <c:pt idx="328">
                  <c:v>1118.6300000000017</c:v>
                </c:pt>
                <c:pt idx="329">
                  <c:v>1121.621000000001</c:v>
                </c:pt>
                <c:pt idx="330">
                  <c:v>1124.6250000000014</c:v>
                </c:pt>
                <c:pt idx="331">
                  <c:v>1127.6210000000019</c:v>
                </c:pt>
                <c:pt idx="332">
                  <c:v>1130.6470000000002</c:v>
                </c:pt>
                <c:pt idx="333">
                  <c:v>1133.6490000000031</c:v>
                </c:pt>
                <c:pt idx="334">
                  <c:v>1136.6499999999999</c:v>
                </c:pt>
                <c:pt idx="335">
                  <c:v>1139.6480000000076</c:v>
                </c:pt>
                <c:pt idx="336">
                  <c:v>1143.6480000000001</c:v>
                </c:pt>
                <c:pt idx="337">
                  <c:v>1146.6490000000019</c:v>
                </c:pt>
                <c:pt idx="338">
                  <c:v>1149.6490000000024</c:v>
                </c:pt>
                <c:pt idx="339">
                  <c:v>1152.6530000000027</c:v>
                </c:pt>
                <c:pt idx="340">
                  <c:v>1155.656000000007</c:v>
                </c:pt>
                <c:pt idx="341">
                  <c:v>1158.6510000000062</c:v>
                </c:pt>
                <c:pt idx="342">
                  <c:v>1161.6550000000018</c:v>
                </c:pt>
                <c:pt idx="343">
                  <c:v>1164.6550000000022</c:v>
                </c:pt>
                <c:pt idx="344">
                  <c:v>1167.6540000000016</c:v>
                </c:pt>
                <c:pt idx="345">
                  <c:v>1170.6530000000057</c:v>
                </c:pt>
                <c:pt idx="346">
                  <c:v>1174.6520000000019</c:v>
                </c:pt>
                <c:pt idx="347">
                  <c:v>1177.6530000000034</c:v>
                </c:pt>
                <c:pt idx="348">
                  <c:v>1180.6529999999991</c:v>
                </c:pt>
                <c:pt idx="349">
                  <c:v>1183.6489999999997</c:v>
                </c:pt>
                <c:pt idx="350">
                  <c:v>1186.6500000000012</c:v>
                </c:pt>
                <c:pt idx="351">
                  <c:v>1189.6500000000017</c:v>
                </c:pt>
                <c:pt idx="352">
                  <c:v>1192.6480000000047</c:v>
                </c:pt>
                <c:pt idx="353">
                  <c:v>1195.6450000000016</c:v>
                </c:pt>
                <c:pt idx="354">
                  <c:v>1198.645000000002</c:v>
                </c:pt>
                <c:pt idx="355">
                  <c:v>1201.6460000000036</c:v>
                </c:pt>
                <c:pt idx="356">
                  <c:v>1205.6420000000057</c:v>
                </c:pt>
                <c:pt idx="357">
                  <c:v>1208.6420000000014</c:v>
                </c:pt>
                <c:pt idx="358">
                  <c:v>1211.6420000000019</c:v>
                </c:pt>
                <c:pt idx="359">
                  <c:v>1214.6370000000013</c:v>
                </c:pt>
                <c:pt idx="360">
                  <c:v>1217.6360000000052</c:v>
                </c:pt>
                <c:pt idx="361">
                  <c:v>1220.6360000000009</c:v>
                </c:pt>
                <c:pt idx="362">
                  <c:v>1223.6320000000014</c:v>
                </c:pt>
                <c:pt idx="363">
                  <c:v>1226.6290000000031</c:v>
                </c:pt>
                <c:pt idx="364">
                  <c:v>1230.6320000000042</c:v>
                </c:pt>
                <c:pt idx="365">
                  <c:v>1233.6280000000045</c:v>
                </c:pt>
                <c:pt idx="366">
                  <c:v>1236.6250000000014</c:v>
                </c:pt>
                <c:pt idx="367">
                  <c:v>1239.6280000000054</c:v>
                </c:pt>
                <c:pt idx="368">
                  <c:v>1242.6290000000024</c:v>
                </c:pt>
                <c:pt idx="369">
                  <c:v>1245.6250000000075</c:v>
                </c:pt>
                <c:pt idx="370">
                  <c:v>1248.6260000000045</c:v>
                </c:pt>
                <c:pt idx="371">
                  <c:v>1251.6280000000074</c:v>
                </c:pt>
                <c:pt idx="372">
                  <c:v>1254.624000000003</c:v>
                </c:pt>
                <c:pt idx="373">
                  <c:v>1258.6240000000053</c:v>
                </c:pt>
                <c:pt idx="374">
                  <c:v>1261.6260000000034</c:v>
                </c:pt>
                <c:pt idx="375">
                  <c:v>1264.6250000000073</c:v>
                </c:pt>
                <c:pt idx="376">
                  <c:v>1267.625000000003</c:v>
                </c:pt>
                <c:pt idx="377">
                  <c:v>1270.6280000000072</c:v>
                </c:pt>
                <c:pt idx="378">
                  <c:v>1273.6260000000052</c:v>
                </c:pt>
                <c:pt idx="379">
                  <c:v>1276.6240000000032</c:v>
                </c:pt>
                <c:pt idx="380">
                  <c:v>1279.625000000005</c:v>
                </c:pt>
                <c:pt idx="381">
                  <c:v>1282.6279999999995</c:v>
                </c:pt>
                <c:pt idx="382">
                  <c:v>1285.6250000000059</c:v>
                </c:pt>
                <c:pt idx="383">
                  <c:v>1289.6290000000033</c:v>
                </c:pt>
                <c:pt idx="384">
                  <c:v>1292.6270000000013</c:v>
                </c:pt>
                <c:pt idx="385">
                  <c:v>1295.6230000000019</c:v>
                </c:pt>
                <c:pt idx="386">
                  <c:v>1298.6270000000022</c:v>
                </c:pt>
                <c:pt idx="387">
                  <c:v>1301.6270000000027</c:v>
                </c:pt>
                <c:pt idx="388">
                  <c:v>1304.6500000000021</c:v>
                </c:pt>
                <c:pt idx="389">
                  <c:v>1307.6490000000015</c:v>
                </c:pt>
                <c:pt idx="390">
                  <c:v>1310.6510000000044</c:v>
                </c:pt>
                <c:pt idx="391">
                  <c:v>1313.6490000000024</c:v>
                </c:pt>
                <c:pt idx="392">
                  <c:v>1317.6470000000022</c:v>
                </c:pt>
                <c:pt idx="393">
                  <c:v>1320.6470000000074</c:v>
                </c:pt>
                <c:pt idx="394">
                  <c:v>1323.6450000000054</c:v>
                </c:pt>
                <c:pt idx="395">
                  <c:v>1326.6430000000037</c:v>
                </c:pt>
                <c:pt idx="396">
                  <c:v>1329.647000000004</c:v>
                </c:pt>
                <c:pt idx="397">
                  <c:v>1332.6460000000034</c:v>
                </c:pt>
                <c:pt idx="398">
                  <c:v>1335.6419999999989</c:v>
                </c:pt>
                <c:pt idx="399">
                  <c:v>1338.6450000000032</c:v>
                </c:pt>
                <c:pt idx="400">
                  <c:v>1341.646</c:v>
                </c:pt>
                <c:pt idx="401">
                  <c:v>1345.6430000000034</c:v>
                </c:pt>
                <c:pt idx="402">
                  <c:v>1348.6450000000061</c:v>
                </c:pt>
                <c:pt idx="403">
                  <c:v>1351.6450000000018</c:v>
                </c:pt>
                <c:pt idx="404">
                  <c:v>1354.6400000000012</c:v>
                </c:pt>
                <c:pt idx="405">
                  <c:v>1357.6400000000065</c:v>
                </c:pt>
                <c:pt idx="406">
                  <c:v>1360.6440000000021</c:v>
                </c:pt>
                <c:pt idx="407">
                  <c:v>1363.6420000000048</c:v>
                </c:pt>
                <c:pt idx="408">
                  <c:v>1366.6400000000031</c:v>
                </c:pt>
                <c:pt idx="409">
                  <c:v>1369.6430000000071</c:v>
                </c:pt>
                <c:pt idx="410">
                  <c:v>1373.6410000000021</c:v>
                </c:pt>
                <c:pt idx="411">
                  <c:v>1376.6440000000014</c:v>
                </c:pt>
                <c:pt idx="412">
                  <c:v>1379.6500000000042</c:v>
                </c:pt>
                <c:pt idx="413">
                  <c:v>1382.6480000000024</c:v>
                </c:pt>
                <c:pt idx="414">
                  <c:v>1385.6440000000027</c:v>
                </c:pt>
                <c:pt idx="415">
                  <c:v>1388.647000000002</c:v>
                </c:pt>
                <c:pt idx="416">
                  <c:v>1391.6450000000002</c:v>
                </c:pt>
                <c:pt idx="417">
                  <c:v>1394.6399999999994</c:v>
                </c:pt>
                <c:pt idx="418">
                  <c:v>1397.6410000000058</c:v>
                </c:pt>
                <c:pt idx="419">
                  <c:v>1400.6429999999991</c:v>
                </c:pt>
                <c:pt idx="420">
                  <c:v>1404.6370000000038</c:v>
                </c:pt>
                <c:pt idx="421">
                  <c:v>1407.6350000000018</c:v>
                </c:pt>
                <c:pt idx="422">
                  <c:v>1410.6370000000047</c:v>
                </c:pt>
                <c:pt idx="423">
                  <c:v>1413.6390000000029</c:v>
                </c:pt>
                <c:pt idx="424">
                  <c:v>1416.6370000000056</c:v>
                </c:pt>
                <c:pt idx="425">
                  <c:v>1419.6370000000013</c:v>
                </c:pt>
                <c:pt idx="426">
                  <c:v>1422.6349999999993</c:v>
                </c:pt>
                <c:pt idx="427">
                  <c:v>1425.6340000000034</c:v>
                </c:pt>
                <c:pt idx="428">
                  <c:v>1428.643000000005</c:v>
                </c:pt>
                <c:pt idx="429">
                  <c:v>1432.6420000000014</c:v>
                </c:pt>
                <c:pt idx="430">
                  <c:v>1435.6380000000065</c:v>
                </c:pt>
                <c:pt idx="431">
                  <c:v>1438.6390000000035</c:v>
                </c:pt>
                <c:pt idx="432">
                  <c:v>1441.639000000004</c:v>
                </c:pt>
                <c:pt idx="433">
                  <c:v>1444.6350000000043</c:v>
                </c:pt>
                <c:pt idx="434">
                  <c:v>1447.635</c:v>
                </c:pt>
                <c:pt idx="435">
                  <c:v>1450.6370000000029</c:v>
                </c:pt>
                <c:pt idx="436">
                  <c:v>1453.6430000000059</c:v>
                </c:pt>
                <c:pt idx="437">
                  <c:v>1456.63</c:v>
                </c:pt>
                <c:pt idx="438">
                  <c:v>1459.6300000000056</c:v>
                </c:pt>
                <c:pt idx="439">
                  <c:v>1463.6330000000066</c:v>
                </c:pt>
                <c:pt idx="440">
                  <c:v>1466.6340000000034</c:v>
                </c:pt>
                <c:pt idx="441">
                  <c:v>1469.638000000004</c:v>
                </c:pt>
                <c:pt idx="442">
                  <c:v>1472.6290000000031</c:v>
                </c:pt>
                <c:pt idx="443">
                  <c:v>1475.6270000000011</c:v>
                </c:pt>
                <c:pt idx="444">
                  <c:v>1478.6270000000015</c:v>
                </c:pt>
                <c:pt idx="445">
                  <c:v>1481.6340000000009</c:v>
                </c:pt>
                <c:pt idx="446">
                  <c:v>1484.6320000000037</c:v>
                </c:pt>
                <c:pt idx="447">
                  <c:v>1487.6300000000019</c:v>
                </c:pt>
                <c:pt idx="448">
                  <c:v>1491.6379999999992</c:v>
                </c:pt>
                <c:pt idx="449">
                  <c:v>1494.6350000000057</c:v>
                </c:pt>
                <c:pt idx="450">
                  <c:v>1497.6350000000014</c:v>
                </c:pt>
                <c:pt idx="451">
                  <c:v>1500.6489999999997</c:v>
                </c:pt>
                <c:pt idx="452">
                  <c:v>1503.645</c:v>
                </c:pt>
                <c:pt idx="453">
                  <c:v>1506.643000000003</c:v>
                </c:pt>
                <c:pt idx="454">
                  <c:v>1509.6460000000022</c:v>
                </c:pt>
                <c:pt idx="455">
                  <c:v>1512.6460000000027</c:v>
                </c:pt>
                <c:pt idx="456">
                  <c:v>1515.642000000003</c:v>
                </c:pt>
                <c:pt idx="457">
                  <c:v>1518.6440000000011</c:v>
                </c:pt>
                <c:pt idx="458">
                  <c:v>1522.6449999999998</c:v>
                </c:pt>
                <c:pt idx="459">
                  <c:v>1525.640000000004</c:v>
                </c:pt>
                <c:pt idx="460">
                  <c:v>1528.6390000000031</c:v>
                </c:pt>
                <c:pt idx="461">
                  <c:v>1531.6490000000013</c:v>
                </c:pt>
                <c:pt idx="462">
                  <c:v>1534.6360000000052</c:v>
                </c:pt>
                <c:pt idx="463">
                  <c:v>1537.6360000000009</c:v>
                </c:pt>
                <c:pt idx="464">
                  <c:v>1540.6390000000051</c:v>
                </c:pt>
                <c:pt idx="465">
                  <c:v>1543.633000000003</c:v>
                </c:pt>
                <c:pt idx="466">
                  <c:v>1546.6330000000034</c:v>
                </c:pt>
                <c:pt idx="467">
                  <c:v>1550.6590000000035</c:v>
                </c:pt>
                <c:pt idx="468">
                  <c:v>1553.6600000000003</c:v>
                </c:pt>
                <c:pt idx="469">
                  <c:v>1556.6630000000046</c:v>
                </c:pt>
                <c:pt idx="470">
                  <c:v>1559.665999999999</c:v>
                </c:pt>
                <c:pt idx="471">
                  <c:v>1562.6640000000066</c:v>
                </c:pt>
                <c:pt idx="472">
                  <c:v>1565.6600000000024</c:v>
                </c:pt>
                <c:pt idx="473">
                  <c:v>1568.6620000000003</c:v>
                </c:pt>
                <c:pt idx="474">
                  <c:v>1571.6610000000044</c:v>
                </c:pt>
                <c:pt idx="475">
                  <c:v>1574.6590000000024</c:v>
                </c:pt>
                <c:pt idx="476">
                  <c:v>1577.6559999999993</c:v>
                </c:pt>
                <c:pt idx="477">
                  <c:v>1581.6520000000014</c:v>
                </c:pt>
                <c:pt idx="478">
                  <c:v>1584.6529999999984</c:v>
                </c:pt>
                <c:pt idx="479">
                  <c:v>1587.6500000000049</c:v>
                </c:pt>
                <c:pt idx="480">
                  <c:v>1590.644000000003</c:v>
                </c:pt>
                <c:pt idx="481">
                  <c:v>1593.642000000001</c:v>
                </c:pt>
                <c:pt idx="482">
                  <c:v>1596.6420000000014</c:v>
                </c:pt>
                <c:pt idx="483">
                  <c:v>1599.643000000003</c:v>
                </c:pt>
                <c:pt idx="484">
                  <c:v>1602.6429999999987</c:v>
                </c:pt>
                <c:pt idx="485">
                  <c:v>1605.6380000000077</c:v>
                </c:pt>
                <c:pt idx="486">
                  <c:v>1608.6330000000069</c:v>
                </c:pt>
                <c:pt idx="487">
                  <c:v>1612.6310000000019</c:v>
                </c:pt>
                <c:pt idx="488">
                  <c:v>1615.6320000000035</c:v>
                </c:pt>
                <c:pt idx="489">
                  <c:v>1618.6290000000004</c:v>
                </c:pt>
                <c:pt idx="490">
                  <c:v>1621.6269999999984</c:v>
                </c:pt>
                <c:pt idx="491">
                  <c:v>1624.6220000000073</c:v>
                </c:pt>
                <c:pt idx="492">
                  <c:v>1627.6210000000017</c:v>
                </c:pt>
                <c:pt idx="493">
                  <c:v>1630.6219999999985</c:v>
                </c:pt>
                <c:pt idx="494">
                  <c:v>1633.6180000000038</c:v>
                </c:pt>
                <c:pt idx="495">
                  <c:v>1636.6140000000044</c:v>
                </c:pt>
                <c:pt idx="496">
                  <c:v>1640.6090000000004</c:v>
                </c:pt>
                <c:pt idx="497">
                  <c:v>1643.6110000000033</c:v>
                </c:pt>
                <c:pt idx="498">
                  <c:v>1646.6130000000014</c:v>
                </c:pt>
                <c:pt idx="499">
                  <c:v>1649.6090000000067</c:v>
                </c:pt>
                <c:pt idx="500">
                  <c:v>1652.6050000000023</c:v>
                </c:pt>
                <c:pt idx="501">
                  <c:v>1655.6000000000015</c:v>
                </c:pt>
                <c:pt idx="502">
                  <c:v>1658.6040000000069</c:v>
                </c:pt>
                <c:pt idx="503">
                  <c:v>1661.608999999999</c:v>
                </c:pt>
                <c:pt idx="504">
                  <c:v>1664.6050000000041</c:v>
                </c:pt>
                <c:pt idx="505">
                  <c:v>1667.6060000000011</c:v>
                </c:pt>
                <c:pt idx="506">
                  <c:v>1670.6010000000003</c:v>
                </c:pt>
                <c:pt idx="507">
                  <c:v>1674.6020000000037</c:v>
                </c:pt>
                <c:pt idx="508">
                  <c:v>1677.605000000003</c:v>
                </c:pt>
                <c:pt idx="509">
                  <c:v>1680.603000000001</c:v>
                </c:pt>
                <c:pt idx="510">
                  <c:v>1683.5990000000015</c:v>
                </c:pt>
                <c:pt idx="511">
                  <c:v>1686.5980000000056</c:v>
                </c:pt>
                <c:pt idx="512">
                  <c:v>1689.605</c:v>
                </c:pt>
                <c:pt idx="513">
                  <c:v>1692.6050000000055</c:v>
                </c:pt>
                <c:pt idx="514">
                  <c:v>1695.601000000001</c:v>
                </c:pt>
                <c:pt idx="515">
                  <c:v>1698.5960000000002</c:v>
                </c:pt>
                <c:pt idx="516">
                  <c:v>1702.5950000000012</c:v>
                </c:pt>
                <c:pt idx="517">
                  <c:v>1705.5970000000041</c:v>
                </c:pt>
                <c:pt idx="518">
                  <c:v>1708.5930000000046</c:v>
                </c:pt>
                <c:pt idx="519">
                  <c:v>1711.592000000004</c:v>
                </c:pt>
                <c:pt idx="520">
                  <c:v>1714.5879999999995</c:v>
                </c:pt>
                <c:pt idx="521">
                  <c:v>1717.5890000000061</c:v>
                </c:pt>
                <c:pt idx="522">
                  <c:v>1720.5950000000041</c:v>
                </c:pt>
                <c:pt idx="523">
                  <c:v>1723.5930000000021</c:v>
                </c:pt>
                <c:pt idx="524">
                  <c:v>1726.5890000000027</c:v>
                </c:pt>
                <c:pt idx="525">
                  <c:v>1729.585000000003</c:v>
                </c:pt>
                <c:pt idx="526">
                  <c:v>1733.5870000000029</c:v>
                </c:pt>
                <c:pt idx="527">
                  <c:v>1736.5880000000045</c:v>
                </c:pt>
                <c:pt idx="528">
                  <c:v>1739.5840000000051</c:v>
                </c:pt>
                <c:pt idx="529">
                  <c:v>1742.5800000000006</c:v>
                </c:pt>
                <c:pt idx="530">
                  <c:v>1745.5810000000072</c:v>
                </c:pt>
                <c:pt idx="531">
                  <c:v>1748.582000000004</c:v>
                </c:pt>
                <c:pt idx="532">
                  <c:v>1751.5819999999997</c:v>
                </c:pt>
                <c:pt idx="533">
                  <c:v>1754.5790000000061</c:v>
                </c:pt>
                <c:pt idx="534">
                  <c:v>1758.5749999999987</c:v>
                </c:pt>
                <c:pt idx="535">
                  <c:v>1761.5810000000015</c:v>
                </c:pt>
                <c:pt idx="536">
                  <c:v>1764.5830000000044</c:v>
                </c:pt>
                <c:pt idx="537">
                  <c:v>1767.5830000000001</c:v>
                </c:pt>
                <c:pt idx="538">
                  <c:v>1770.5750000000005</c:v>
                </c:pt>
                <c:pt idx="539">
                  <c:v>1773.5770000000034</c:v>
                </c:pt>
                <c:pt idx="540">
                  <c:v>1776.5780000000004</c:v>
                </c:pt>
                <c:pt idx="541">
                  <c:v>1779.5740000000008</c:v>
                </c:pt>
                <c:pt idx="542">
                  <c:v>1782.5750000000025</c:v>
                </c:pt>
                <c:pt idx="543">
                  <c:v>1785.5780000000018</c:v>
                </c:pt>
                <c:pt idx="544">
                  <c:v>1788.5760000000046</c:v>
                </c:pt>
                <c:pt idx="545">
                  <c:v>1792.5720000000019</c:v>
                </c:pt>
                <c:pt idx="546">
                  <c:v>1795.5780000000002</c:v>
                </c:pt>
                <c:pt idx="547">
                  <c:v>1798.5810000000042</c:v>
                </c:pt>
                <c:pt idx="548">
                  <c:v>1801.5830000000024</c:v>
                </c:pt>
                <c:pt idx="549">
                  <c:v>1804.5840000000039</c:v>
                </c:pt>
                <c:pt idx="550">
                  <c:v>1807.5790000000031</c:v>
                </c:pt>
                <c:pt idx="551">
                  <c:v>1810.576</c:v>
                </c:pt>
                <c:pt idx="552">
                  <c:v>1813.5770000000066</c:v>
                </c:pt>
                <c:pt idx="553">
                  <c:v>1816.5770000000023</c:v>
                </c:pt>
                <c:pt idx="554">
                  <c:v>1820.5720000000031</c:v>
                </c:pt>
                <c:pt idx="555">
                  <c:v>1823.5690000000047</c:v>
                </c:pt>
                <c:pt idx="556">
                  <c:v>1826.5679999999993</c:v>
                </c:pt>
                <c:pt idx="557">
                  <c:v>1829.5710000000033</c:v>
                </c:pt>
                <c:pt idx="558">
                  <c:v>1832.570999999999</c:v>
                </c:pt>
                <c:pt idx="559">
                  <c:v>1835.5650000000019</c:v>
                </c:pt>
                <c:pt idx="560">
                  <c:v>1838.5610000000072</c:v>
                </c:pt>
                <c:pt idx="561">
                  <c:v>1841.5600000000015</c:v>
                </c:pt>
                <c:pt idx="562">
                  <c:v>1844.5609999999986</c:v>
                </c:pt>
                <c:pt idx="563">
                  <c:v>1847.5600000000024</c:v>
                </c:pt>
                <c:pt idx="564">
                  <c:v>1850.5670000000066</c:v>
                </c:pt>
                <c:pt idx="565">
                  <c:v>1854.565999999998</c:v>
                </c:pt>
                <c:pt idx="566">
                  <c:v>1857.5640000000058</c:v>
                </c:pt>
                <c:pt idx="567">
                  <c:v>1860.5610000000027</c:v>
                </c:pt>
                <c:pt idx="568">
                  <c:v>1863.5620000000042</c:v>
                </c:pt>
                <c:pt idx="569">
                  <c:v>1866.5680000000023</c:v>
                </c:pt>
                <c:pt idx="570">
                  <c:v>1869.5650000000039</c:v>
                </c:pt>
                <c:pt idx="571">
                  <c:v>1875.5570000000048</c:v>
                </c:pt>
                <c:pt idx="572">
                  <c:v>1878.5600000000043</c:v>
                </c:pt>
                <c:pt idx="573">
                  <c:v>1882.5590000000004</c:v>
                </c:pt>
                <c:pt idx="574">
                  <c:v>1885.5590000000057</c:v>
                </c:pt>
                <c:pt idx="575">
                  <c:v>1888.5520000000024</c:v>
                </c:pt>
                <c:pt idx="576">
                  <c:v>1891.5559999999982</c:v>
                </c:pt>
                <c:pt idx="577">
                  <c:v>1894.5580000000011</c:v>
                </c:pt>
                <c:pt idx="578">
                  <c:v>1897.5580000000016</c:v>
                </c:pt>
                <c:pt idx="579">
                  <c:v>1900.5570000000057</c:v>
                </c:pt>
                <c:pt idx="580">
                  <c:v>1903.5540000000024</c:v>
                </c:pt>
                <c:pt idx="581">
                  <c:v>1906.5530000000017</c:v>
                </c:pt>
                <c:pt idx="582">
                  <c:v>1910.5550000000017</c:v>
                </c:pt>
                <c:pt idx="583">
                  <c:v>1913.5510000000068</c:v>
                </c:pt>
                <c:pt idx="584">
                  <c:v>1916.5520000000038</c:v>
                </c:pt>
                <c:pt idx="585">
                  <c:v>1919.5509999999981</c:v>
                </c:pt>
                <c:pt idx="586">
                  <c:v>1922.5510000000033</c:v>
                </c:pt>
                <c:pt idx="587">
                  <c:v>1925.5470000000039</c:v>
                </c:pt>
                <c:pt idx="588">
                  <c:v>1928.5490000000068</c:v>
                </c:pt>
                <c:pt idx="589">
                  <c:v>1931.5530000000024</c:v>
                </c:pt>
                <c:pt idx="590">
                  <c:v>1934.550000000004</c:v>
                </c:pt>
                <c:pt idx="591">
                  <c:v>1937.5460000000046</c:v>
                </c:pt>
                <c:pt idx="592">
                  <c:v>1941.5480000000043</c:v>
                </c:pt>
                <c:pt idx="593">
                  <c:v>1944.548</c:v>
                </c:pt>
                <c:pt idx="594">
                  <c:v>1947.545999999998</c:v>
                </c:pt>
                <c:pt idx="595">
                  <c:v>1950.5490000000023</c:v>
                </c:pt>
                <c:pt idx="596">
                  <c:v>1953.5510000000049</c:v>
                </c:pt>
                <c:pt idx="597">
                  <c:v>1956.5510000000006</c:v>
                </c:pt>
                <c:pt idx="598">
                  <c:v>1959.5480000000023</c:v>
                </c:pt>
                <c:pt idx="599">
                  <c:v>1962.5480000000027</c:v>
                </c:pt>
                <c:pt idx="600">
                  <c:v>1965.546000000001</c:v>
                </c:pt>
                <c:pt idx="601">
                  <c:v>1969.5420000000031</c:v>
                </c:pt>
                <c:pt idx="602">
                  <c:v>1972.5440000000012</c:v>
                </c:pt>
                <c:pt idx="603">
                  <c:v>1975.5480000000016</c:v>
                </c:pt>
                <c:pt idx="604">
                  <c:v>1978.5450000000033</c:v>
                </c:pt>
                <c:pt idx="605">
                  <c:v>1981.5420000000001</c:v>
                </c:pt>
                <c:pt idx="606">
                  <c:v>1984.5420000000054</c:v>
                </c:pt>
                <c:pt idx="607">
                  <c:v>1987.5400000000036</c:v>
                </c:pt>
                <c:pt idx="608">
                  <c:v>1990.5390000000075</c:v>
                </c:pt>
                <c:pt idx="609">
                  <c:v>1993.542000000002</c:v>
                </c:pt>
                <c:pt idx="610">
                  <c:v>1996.5400000000002</c:v>
                </c:pt>
                <c:pt idx="611">
                  <c:v>2000.5390000000011</c:v>
                </c:pt>
                <c:pt idx="612">
                  <c:v>2003.5380000000052</c:v>
                </c:pt>
                <c:pt idx="613">
                  <c:v>2006.5609999999997</c:v>
                </c:pt>
                <c:pt idx="614">
                  <c:v>2009.5610000000004</c:v>
                </c:pt>
                <c:pt idx="615">
                  <c:v>2012.5610000000008</c:v>
                </c:pt>
                <c:pt idx="616">
                  <c:v>2015.5740000000026</c:v>
                </c:pt>
                <c:pt idx="617">
                  <c:v>2018.5710000000042</c:v>
                </c:pt>
                <c:pt idx="618">
                  <c:v>2021.5710000000047</c:v>
                </c:pt>
                <c:pt idx="619">
                  <c:v>2024.5740000000039</c:v>
                </c:pt>
                <c:pt idx="620">
                  <c:v>2028.5699999999965</c:v>
                </c:pt>
                <c:pt idx="621">
                  <c:v>2031.5719999999994</c:v>
                </c:pt>
                <c:pt idx="622">
                  <c:v>2034.5730000000058</c:v>
                </c:pt>
                <c:pt idx="623">
                  <c:v>2037.5749999999991</c:v>
                </c:pt>
                <c:pt idx="624">
                  <c:v>2040.5749999999996</c:v>
                </c:pt>
                <c:pt idx="625">
                  <c:v>2046.5710000000054</c:v>
                </c:pt>
                <c:pt idx="626">
                  <c:v>2049.5720000000019</c:v>
                </c:pt>
                <c:pt idx="627">
                  <c:v>2052.5720000000028</c:v>
                </c:pt>
                <c:pt idx="628">
                  <c:v>2055.5670000000018</c:v>
                </c:pt>
                <c:pt idx="629">
                  <c:v>2059.5669999999991</c:v>
                </c:pt>
                <c:pt idx="630">
                  <c:v>2062.5619999999985</c:v>
                </c:pt>
                <c:pt idx="631">
                  <c:v>2065.5610000000024</c:v>
                </c:pt>
                <c:pt idx="632">
                  <c:v>2068.5630000000056</c:v>
                </c:pt>
                <c:pt idx="633">
                  <c:v>2071.5610000000033</c:v>
                </c:pt>
                <c:pt idx="634">
                  <c:v>2074.5620000000004</c:v>
                </c:pt>
                <c:pt idx="635">
                  <c:v>2077.559000000002</c:v>
                </c:pt>
                <c:pt idx="636">
                  <c:v>2080.5579999999964</c:v>
                </c:pt>
                <c:pt idx="637">
                  <c:v>2084.5590000000002</c:v>
                </c:pt>
                <c:pt idx="638">
                  <c:v>2087.5550000000053</c:v>
                </c:pt>
                <c:pt idx="639">
                  <c:v>2090.552000000007</c:v>
                </c:pt>
                <c:pt idx="640">
                  <c:v>2093.5530000000035</c:v>
                </c:pt>
                <c:pt idx="641">
                  <c:v>2096.5670000000018</c:v>
                </c:pt>
                <c:pt idx="642">
                  <c:v>2099.5630000000074</c:v>
                </c:pt>
                <c:pt idx="643">
                  <c:v>2102.5610000000052</c:v>
                </c:pt>
                <c:pt idx="644">
                  <c:v>2105.5620000000022</c:v>
                </c:pt>
                <c:pt idx="645">
                  <c:v>2108.5580000000073</c:v>
                </c:pt>
                <c:pt idx="646">
                  <c:v>2111.5570000000016</c:v>
                </c:pt>
                <c:pt idx="647">
                  <c:v>2115.5610000000042</c:v>
                </c:pt>
                <c:pt idx="648">
                  <c:v>2118.5580000000054</c:v>
                </c:pt>
                <c:pt idx="649">
                  <c:v>2121.5580000000064</c:v>
                </c:pt>
                <c:pt idx="650">
                  <c:v>2124.560000000009</c:v>
                </c:pt>
                <c:pt idx="651">
                  <c:v>2127.5580000000073</c:v>
                </c:pt>
                <c:pt idx="652">
                  <c:v>2130.5540000000028</c:v>
                </c:pt>
                <c:pt idx="653">
                  <c:v>2133.5529999999972</c:v>
                </c:pt>
                <c:pt idx="654">
                  <c:v>2136.5520000000015</c:v>
                </c:pt>
                <c:pt idx="655">
                  <c:v>2139.5490000000027</c:v>
                </c:pt>
                <c:pt idx="656">
                  <c:v>2142.5499999999997</c:v>
                </c:pt>
                <c:pt idx="657">
                  <c:v>2146.5490000000009</c:v>
                </c:pt>
                <c:pt idx="658">
                  <c:v>2152.5480000000052</c:v>
                </c:pt>
                <c:pt idx="659">
                  <c:v>2158.5440000000017</c:v>
                </c:pt>
                <c:pt idx="660">
                  <c:v>2161.5410000000029</c:v>
                </c:pt>
                <c:pt idx="661">
                  <c:v>2164.5369999999989</c:v>
                </c:pt>
                <c:pt idx="662">
                  <c:v>2167.5390000000016</c:v>
                </c:pt>
                <c:pt idx="663">
                  <c:v>2170.5429999999974</c:v>
                </c:pt>
                <c:pt idx="664">
                  <c:v>2174.5500000000079</c:v>
                </c:pt>
                <c:pt idx="665">
                  <c:v>2177.5490000000027</c:v>
                </c:pt>
                <c:pt idx="666">
                  <c:v>2183.5440000000021</c:v>
                </c:pt>
                <c:pt idx="667">
                  <c:v>2186.5490000000041</c:v>
                </c:pt>
                <c:pt idx="668">
                  <c:v>2189.5490000000045</c:v>
                </c:pt>
                <c:pt idx="669">
                  <c:v>2192.5450000000001</c:v>
                </c:pt>
                <c:pt idx="670">
                  <c:v>2195.544000000004</c:v>
                </c:pt>
                <c:pt idx="671">
                  <c:v>2198.545000000001</c:v>
                </c:pt>
                <c:pt idx="672">
                  <c:v>2202.5430000000056</c:v>
                </c:pt>
                <c:pt idx="673">
                  <c:v>2205.5400000000072</c:v>
                </c:pt>
                <c:pt idx="674">
                  <c:v>2208.5390000000016</c:v>
                </c:pt>
                <c:pt idx="675">
                  <c:v>2211.5369999999998</c:v>
                </c:pt>
                <c:pt idx="676">
                  <c:v>2214.5310000000027</c:v>
                </c:pt>
                <c:pt idx="677">
                  <c:v>2217.534999999998</c:v>
                </c:pt>
                <c:pt idx="678">
                  <c:v>2220.54</c:v>
                </c:pt>
                <c:pt idx="679">
                  <c:v>2223.5379999999982</c:v>
                </c:pt>
                <c:pt idx="680">
                  <c:v>2226.5429999999997</c:v>
                </c:pt>
                <c:pt idx="681">
                  <c:v>2229.5450000000028</c:v>
                </c:pt>
                <c:pt idx="682">
                  <c:v>2233.5480000000084</c:v>
                </c:pt>
                <c:pt idx="683">
                  <c:v>2236.5470000000028</c:v>
                </c:pt>
                <c:pt idx="684">
                  <c:v>2239.5470000000032</c:v>
                </c:pt>
                <c:pt idx="685">
                  <c:v>2242.5440000000049</c:v>
                </c:pt>
                <c:pt idx="686">
                  <c:v>2245.5450000000019</c:v>
                </c:pt>
                <c:pt idx="687">
                  <c:v>2248.5450000000023</c:v>
                </c:pt>
                <c:pt idx="688">
                  <c:v>2251.5430000000006</c:v>
                </c:pt>
                <c:pt idx="689">
                  <c:v>2254.5400000000022</c:v>
                </c:pt>
                <c:pt idx="690">
                  <c:v>2257.5420000000049</c:v>
                </c:pt>
                <c:pt idx="691">
                  <c:v>2264.5380000000077</c:v>
                </c:pt>
                <c:pt idx="692">
                  <c:v>2267.5390000000043</c:v>
                </c:pt>
                <c:pt idx="693">
                  <c:v>2270.5410000000074</c:v>
                </c:pt>
                <c:pt idx="694">
                  <c:v>2273.5360000000064</c:v>
                </c:pt>
                <c:pt idx="695">
                  <c:v>2276.5519999999974</c:v>
                </c:pt>
                <c:pt idx="696">
                  <c:v>2279.5550000000067</c:v>
                </c:pt>
                <c:pt idx="697">
                  <c:v>2282.5500000000056</c:v>
                </c:pt>
                <c:pt idx="698">
                  <c:v>2289.5489999999977</c:v>
                </c:pt>
                <c:pt idx="699">
                  <c:v>2292.5480000000016</c:v>
                </c:pt>
                <c:pt idx="700">
                  <c:v>2295.5519999999974</c:v>
                </c:pt>
                <c:pt idx="701">
                  <c:v>2298.5520000000074</c:v>
                </c:pt>
                <c:pt idx="702">
                  <c:v>2301.548000000003</c:v>
                </c:pt>
                <c:pt idx="703">
                  <c:v>2304.5480000000034</c:v>
                </c:pt>
                <c:pt idx="704">
                  <c:v>2307.5480000000039</c:v>
                </c:pt>
                <c:pt idx="705">
                  <c:v>2313.5449999999964</c:v>
                </c:pt>
                <c:pt idx="706">
                  <c:v>2317.5470000000059</c:v>
                </c:pt>
                <c:pt idx="707">
                  <c:v>2320.5470000000064</c:v>
                </c:pt>
                <c:pt idx="708">
                  <c:v>2323.5420000000058</c:v>
                </c:pt>
                <c:pt idx="709">
                  <c:v>2326.5419999999967</c:v>
                </c:pt>
                <c:pt idx="710">
                  <c:v>2329.5439999999994</c:v>
                </c:pt>
                <c:pt idx="711">
                  <c:v>2332.5389999999989</c:v>
                </c:pt>
                <c:pt idx="712">
                  <c:v>2335.546000000003</c:v>
                </c:pt>
                <c:pt idx="713">
                  <c:v>2338.5480000000057</c:v>
                </c:pt>
                <c:pt idx="714">
                  <c:v>2341.547</c:v>
                </c:pt>
                <c:pt idx="715">
                  <c:v>2344.5419999999995</c:v>
                </c:pt>
                <c:pt idx="716">
                  <c:v>2348.5480000000039</c:v>
                </c:pt>
                <c:pt idx="717">
                  <c:v>2351.5470000000082</c:v>
                </c:pt>
                <c:pt idx="718">
                  <c:v>2354.5440000000003</c:v>
                </c:pt>
                <c:pt idx="719">
                  <c:v>2357.546000000003</c:v>
                </c:pt>
                <c:pt idx="720">
                  <c:v>2360.5450000000069</c:v>
                </c:pt>
                <c:pt idx="721">
                  <c:v>2363.5410000000029</c:v>
                </c:pt>
                <c:pt idx="722">
                  <c:v>2366.5419999999995</c:v>
                </c:pt>
                <c:pt idx="723">
                  <c:v>2372.5399999999981</c:v>
                </c:pt>
                <c:pt idx="724">
                  <c:v>2376.5370000000062</c:v>
                </c:pt>
                <c:pt idx="725">
                  <c:v>2379.541000000002</c:v>
                </c:pt>
                <c:pt idx="726">
                  <c:v>2382.5479999999966</c:v>
                </c:pt>
                <c:pt idx="727">
                  <c:v>2385.536999999998</c:v>
                </c:pt>
                <c:pt idx="728">
                  <c:v>2388.5419999999999</c:v>
                </c:pt>
                <c:pt idx="729">
                  <c:v>2391.5410000000038</c:v>
                </c:pt>
                <c:pt idx="730">
                  <c:v>2397.5390000000025</c:v>
                </c:pt>
                <c:pt idx="731">
                  <c:v>2400.5379999999968</c:v>
                </c:pt>
                <c:pt idx="732">
                  <c:v>2403.5319999999997</c:v>
                </c:pt>
                <c:pt idx="733">
                  <c:v>2407.531999999997</c:v>
                </c:pt>
                <c:pt idx="734">
                  <c:v>2410.5330000000035</c:v>
                </c:pt>
                <c:pt idx="735">
                  <c:v>2413.5270000000064</c:v>
                </c:pt>
                <c:pt idx="736">
                  <c:v>2416.5280000000034</c:v>
                </c:pt>
                <c:pt idx="737">
                  <c:v>2419.5310000000027</c:v>
                </c:pt>
                <c:pt idx="738">
                  <c:v>2422.5280000000043</c:v>
                </c:pt>
                <c:pt idx="739">
                  <c:v>2425.5280000000048</c:v>
                </c:pt>
                <c:pt idx="740">
                  <c:v>2428.531000000004</c:v>
                </c:pt>
                <c:pt idx="741">
                  <c:v>2431.5290000000023</c:v>
                </c:pt>
                <c:pt idx="742">
                  <c:v>2437.5240000000017</c:v>
                </c:pt>
                <c:pt idx="743">
                  <c:v>2441.5230000000029</c:v>
                </c:pt>
                <c:pt idx="744">
                  <c:v>2444.5230000000033</c:v>
                </c:pt>
                <c:pt idx="745">
                  <c:v>2447.5269999999991</c:v>
                </c:pt>
                <c:pt idx="746">
                  <c:v>2450.5270000000091</c:v>
                </c:pt>
                <c:pt idx="747">
                  <c:v>2453.5250000000069</c:v>
                </c:pt>
                <c:pt idx="748">
                  <c:v>2456.5249999999978</c:v>
                </c:pt>
                <c:pt idx="749">
                  <c:v>2462.523000000006</c:v>
                </c:pt>
                <c:pt idx="750">
                  <c:v>2465.522999999997</c:v>
                </c:pt>
                <c:pt idx="751">
                  <c:v>2472.5200000000054</c:v>
                </c:pt>
                <c:pt idx="752">
                  <c:v>2475.5279999999966</c:v>
                </c:pt>
                <c:pt idx="753">
                  <c:v>2478.5310000000054</c:v>
                </c:pt>
                <c:pt idx="754">
                  <c:v>2481.5299999999997</c:v>
                </c:pt>
                <c:pt idx="755">
                  <c:v>2484.5250000000087</c:v>
                </c:pt>
                <c:pt idx="756">
                  <c:v>2487.5260000000058</c:v>
                </c:pt>
                <c:pt idx="757">
                  <c:v>2490.5270000000023</c:v>
                </c:pt>
                <c:pt idx="758">
                  <c:v>2493.524000000004</c:v>
                </c:pt>
                <c:pt idx="759">
                  <c:v>2500.527000000001</c:v>
                </c:pt>
                <c:pt idx="760">
                  <c:v>2503.5229999999965</c:v>
                </c:pt>
                <c:pt idx="761">
                  <c:v>2506.5240000000031</c:v>
                </c:pt>
                <c:pt idx="762">
                  <c:v>2509.5240000000035</c:v>
                </c:pt>
                <c:pt idx="763">
                  <c:v>2512.5210000000052</c:v>
                </c:pt>
                <c:pt idx="764">
                  <c:v>2515.5180000000069</c:v>
                </c:pt>
                <c:pt idx="765">
                  <c:v>2518.52</c:v>
                </c:pt>
                <c:pt idx="766">
                  <c:v>2521.5180000000078</c:v>
                </c:pt>
                <c:pt idx="767">
                  <c:v>2524.5270000000046</c:v>
                </c:pt>
                <c:pt idx="768">
                  <c:v>2527.5300000000038</c:v>
                </c:pt>
                <c:pt idx="769">
                  <c:v>2534.5250000000005</c:v>
                </c:pt>
                <c:pt idx="770">
                  <c:v>2537.5260000000071</c:v>
                </c:pt>
                <c:pt idx="771">
                  <c:v>2540.525999999998</c:v>
                </c:pt>
                <c:pt idx="772">
                  <c:v>2543.5230000000092</c:v>
                </c:pt>
                <c:pt idx="773">
                  <c:v>2546.521000000007</c:v>
                </c:pt>
                <c:pt idx="774">
                  <c:v>2549.5239999999967</c:v>
                </c:pt>
                <c:pt idx="775">
                  <c:v>2555.5209999999988</c:v>
                </c:pt>
                <c:pt idx="776">
                  <c:v>2559.52</c:v>
                </c:pt>
                <c:pt idx="777">
                  <c:v>2562.5160000000051</c:v>
                </c:pt>
                <c:pt idx="778">
                  <c:v>2565.5149999999999</c:v>
                </c:pt>
                <c:pt idx="779">
                  <c:v>2568.5179999999991</c:v>
                </c:pt>
                <c:pt idx="780">
                  <c:v>2571.5159999999969</c:v>
                </c:pt>
                <c:pt idx="781">
                  <c:v>2574.5160000000074</c:v>
                </c:pt>
                <c:pt idx="782">
                  <c:v>2577.518999999997</c:v>
                </c:pt>
                <c:pt idx="783">
                  <c:v>2580.5190000000071</c:v>
                </c:pt>
                <c:pt idx="784">
                  <c:v>2593.5099999999998</c:v>
                </c:pt>
                <c:pt idx="785">
                  <c:v>2596.5110000000063</c:v>
                </c:pt>
                <c:pt idx="786">
                  <c:v>2599.5109999999972</c:v>
                </c:pt>
                <c:pt idx="787">
                  <c:v>2602.5080000000085</c:v>
                </c:pt>
                <c:pt idx="788">
                  <c:v>2605.5079999999994</c:v>
                </c:pt>
                <c:pt idx="789">
                  <c:v>2608.510000000002</c:v>
                </c:pt>
                <c:pt idx="790">
                  <c:v>2611.5070000000037</c:v>
                </c:pt>
                <c:pt idx="791">
                  <c:v>2615.5030000000061</c:v>
                </c:pt>
                <c:pt idx="792">
                  <c:v>2618.5049999999992</c:v>
                </c:pt>
                <c:pt idx="793">
                  <c:v>2621.5020000000009</c:v>
                </c:pt>
                <c:pt idx="794">
                  <c:v>2630.5</c:v>
                </c:pt>
                <c:pt idx="795">
                  <c:v>2633.5010000000061</c:v>
                </c:pt>
                <c:pt idx="796">
                  <c:v>2636.5050000000019</c:v>
                </c:pt>
                <c:pt idx="797">
                  <c:v>2639.5089999999977</c:v>
                </c:pt>
                <c:pt idx="798">
                  <c:v>2642.5039999999967</c:v>
                </c:pt>
                <c:pt idx="799">
                  <c:v>2645.5040000000072</c:v>
                </c:pt>
                <c:pt idx="800">
                  <c:v>2649.5079999999998</c:v>
                </c:pt>
                <c:pt idx="801">
                  <c:v>2652.5029999999988</c:v>
                </c:pt>
                <c:pt idx="802">
                  <c:v>2655.5070000000042</c:v>
                </c:pt>
                <c:pt idx="803">
                  <c:v>2658.5100000000034</c:v>
                </c:pt>
                <c:pt idx="804">
                  <c:v>2664.5070000000055</c:v>
                </c:pt>
                <c:pt idx="805">
                  <c:v>2667.5100000000048</c:v>
                </c:pt>
                <c:pt idx="806">
                  <c:v>2673.5069999999973</c:v>
                </c:pt>
                <c:pt idx="807">
                  <c:v>2677.5080000000007</c:v>
                </c:pt>
                <c:pt idx="808">
                  <c:v>2680.5070000000051</c:v>
                </c:pt>
                <c:pt idx="809">
                  <c:v>2683.502000000004</c:v>
                </c:pt>
                <c:pt idx="810">
                  <c:v>2686.5139999999997</c:v>
                </c:pt>
                <c:pt idx="811">
                  <c:v>2689.513000000004</c:v>
                </c:pt>
                <c:pt idx="812">
                  <c:v>2692.514000000001</c:v>
                </c:pt>
                <c:pt idx="813">
                  <c:v>2695.5130000000049</c:v>
                </c:pt>
                <c:pt idx="814">
                  <c:v>2698.5080000000039</c:v>
                </c:pt>
                <c:pt idx="815">
                  <c:v>2701.5090000000009</c:v>
                </c:pt>
                <c:pt idx="816">
                  <c:v>2704.5129999999967</c:v>
                </c:pt>
                <c:pt idx="817">
                  <c:v>2708.5089999999991</c:v>
                </c:pt>
                <c:pt idx="818">
                  <c:v>2711.5100000000052</c:v>
                </c:pt>
                <c:pt idx="819">
                  <c:v>2714.5110000000022</c:v>
                </c:pt>
                <c:pt idx="820">
                  <c:v>2717.5069999999978</c:v>
                </c:pt>
                <c:pt idx="821">
                  <c:v>2720.5030000000033</c:v>
                </c:pt>
                <c:pt idx="822">
                  <c:v>2723.5060000000026</c:v>
                </c:pt>
                <c:pt idx="823">
                  <c:v>2726.5030000000042</c:v>
                </c:pt>
                <c:pt idx="824">
                  <c:v>2729.5000000000059</c:v>
                </c:pt>
                <c:pt idx="825">
                  <c:v>2732.5000000000064</c:v>
                </c:pt>
                <c:pt idx="826">
                  <c:v>2736.5050000000047</c:v>
                </c:pt>
                <c:pt idx="827">
                  <c:v>2739.5019999999968</c:v>
                </c:pt>
                <c:pt idx="828">
                  <c:v>2742.5039999999999</c:v>
                </c:pt>
                <c:pt idx="829">
                  <c:v>2745.5030000000038</c:v>
                </c:pt>
                <c:pt idx="830">
                  <c:v>2751.4980000000037</c:v>
                </c:pt>
                <c:pt idx="831">
                  <c:v>2754.4999999999968</c:v>
                </c:pt>
                <c:pt idx="832">
                  <c:v>2757.4960000000019</c:v>
                </c:pt>
                <c:pt idx="833">
                  <c:v>2760.4940000000001</c:v>
                </c:pt>
                <c:pt idx="834">
                  <c:v>2764.494000000007</c:v>
                </c:pt>
                <c:pt idx="835">
                  <c:v>2767.4920000000052</c:v>
                </c:pt>
                <c:pt idx="836">
                  <c:v>2770.4909999999995</c:v>
                </c:pt>
                <c:pt idx="837">
                  <c:v>2773.491</c:v>
                </c:pt>
                <c:pt idx="838">
                  <c:v>2776.4900000000043</c:v>
                </c:pt>
                <c:pt idx="839">
                  <c:v>2779.4859999999999</c:v>
                </c:pt>
                <c:pt idx="840">
                  <c:v>2782.4870000000064</c:v>
                </c:pt>
                <c:pt idx="841">
                  <c:v>2785.4869999999974</c:v>
                </c:pt>
                <c:pt idx="842">
                  <c:v>2788.4820000000059</c:v>
                </c:pt>
                <c:pt idx="843">
                  <c:v>2791.4850000000051</c:v>
                </c:pt>
                <c:pt idx="844">
                  <c:v>2795.4820000000041</c:v>
                </c:pt>
                <c:pt idx="845">
                  <c:v>2798.4779999999996</c:v>
                </c:pt>
                <c:pt idx="846">
                  <c:v>2801.4790000000062</c:v>
                </c:pt>
                <c:pt idx="847">
                  <c:v>2804.4850000000042</c:v>
                </c:pt>
                <c:pt idx="848">
                  <c:v>2807.4809999999998</c:v>
                </c:pt>
                <c:pt idx="849">
                  <c:v>2810.4790000000075</c:v>
                </c:pt>
                <c:pt idx="850">
                  <c:v>2813.4830000000034</c:v>
                </c:pt>
                <c:pt idx="851">
                  <c:v>2816.4820000000072</c:v>
                </c:pt>
                <c:pt idx="852">
                  <c:v>2819.4760000000006</c:v>
                </c:pt>
                <c:pt idx="853">
                  <c:v>2823.4760000000074</c:v>
                </c:pt>
                <c:pt idx="854">
                  <c:v>2826.4740000000056</c:v>
                </c:pt>
                <c:pt idx="855">
                  <c:v>2829.4720000000034</c:v>
                </c:pt>
                <c:pt idx="856">
                  <c:v>2832.4740000000065</c:v>
                </c:pt>
                <c:pt idx="857">
                  <c:v>2835.4739999999974</c:v>
                </c:pt>
                <c:pt idx="858">
                  <c:v>2838.4720000000052</c:v>
                </c:pt>
                <c:pt idx="859">
                  <c:v>2841.4739999999983</c:v>
                </c:pt>
                <c:pt idx="860">
                  <c:v>2844.4750000000049</c:v>
                </c:pt>
                <c:pt idx="861">
                  <c:v>2847.4720000000066</c:v>
                </c:pt>
                <c:pt idx="862">
                  <c:v>2850.4730000000031</c:v>
                </c:pt>
                <c:pt idx="863">
                  <c:v>2854.473999999997</c:v>
                </c:pt>
                <c:pt idx="864">
                  <c:v>2857.469000000006</c:v>
                </c:pt>
                <c:pt idx="865">
                  <c:v>2860.475000000004</c:v>
                </c:pt>
                <c:pt idx="866">
                  <c:v>2863.476000000001</c:v>
                </c:pt>
                <c:pt idx="867">
                  <c:v>2872.4760000000024</c:v>
                </c:pt>
                <c:pt idx="868">
                  <c:v>2875.4790000000016</c:v>
                </c:pt>
                <c:pt idx="869">
                  <c:v>2878.4769999999999</c:v>
                </c:pt>
                <c:pt idx="870">
                  <c:v>2881.4760000000038</c:v>
                </c:pt>
                <c:pt idx="871">
                  <c:v>2885.4750000000049</c:v>
                </c:pt>
                <c:pt idx="872">
                  <c:v>2888.4740000000088</c:v>
                </c:pt>
                <c:pt idx="873">
                  <c:v>2891.4739999999997</c:v>
                </c:pt>
                <c:pt idx="874">
                  <c:v>2897.473000000004</c:v>
                </c:pt>
                <c:pt idx="875">
                  <c:v>2900.4710000000023</c:v>
                </c:pt>
                <c:pt idx="876">
                  <c:v>2903.4740000000015</c:v>
                </c:pt>
                <c:pt idx="877">
                  <c:v>2906.4719999999998</c:v>
                </c:pt>
                <c:pt idx="878">
                  <c:v>2909.4680000000048</c:v>
                </c:pt>
                <c:pt idx="879">
                  <c:v>2912.4730000000068</c:v>
                </c:pt>
                <c:pt idx="880">
                  <c:v>2916.4710000000014</c:v>
                </c:pt>
                <c:pt idx="881">
                  <c:v>2919.4650000000042</c:v>
                </c:pt>
                <c:pt idx="882">
                  <c:v>2922.473000000005</c:v>
                </c:pt>
                <c:pt idx="883">
                  <c:v>2925.4830000000079</c:v>
                </c:pt>
                <c:pt idx="884">
                  <c:v>2928.48</c:v>
                </c:pt>
                <c:pt idx="885">
                  <c:v>2931.4800000000005</c:v>
                </c:pt>
                <c:pt idx="886">
                  <c:v>2934.4829999999997</c:v>
                </c:pt>
                <c:pt idx="887">
                  <c:v>2937.4790000000048</c:v>
                </c:pt>
                <c:pt idx="888">
                  <c:v>2941.4799999999987</c:v>
                </c:pt>
                <c:pt idx="889">
                  <c:v>2944.479000000003</c:v>
                </c:pt>
                <c:pt idx="890">
                  <c:v>2947.4750000000081</c:v>
                </c:pt>
                <c:pt idx="891">
                  <c:v>2950.4730000000063</c:v>
                </c:pt>
                <c:pt idx="892">
                  <c:v>2956.4700000000084</c:v>
                </c:pt>
                <c:pt idx="893">
                  <c:v>2959.4670000000001</c:v>
                </c:pt>
                <c:pt idx="894">
                  <c:v>2965.4710000000059</c:v>
                </c:pt>
                <c:pt idx="895">
                  <c:v>2968.4660000000054</c:v>
                </c:pt>
                <c:pt idx="896">
                  <c:v>2972.4690000000014</c:v>
                </c:pt>
                <c:pt idx="897">
                  <c:v>2975.4680000000058</c:v>
                </c:pt>
                <c:pt idx="898">
                  <c:v>2978.4680000000062</c:v>
                </c:pt>
                <c:pt idx="899">
                  <c:v>2981.4690000000028</c:v>
                </c:pt>
                <c:pt idx="900">
                  <c:v>2984.4710000000059</c:v>
                </c:pt>
                <c:pt idx="901">
                  <c:v>2987.4660000000049</c:v>
                </c:pt>
                <c:pt idx="902">
                  <c:v>2990.4660000000054</c:v>
                </c:pt>
                <c:pt idx="903">
                  <c:v>2993.4690000000046</c:v>
                </c:pt>
                <c:pt idx="904">
                  <c:v>2996.4680000000089</c:v>
                </c:pt>
                <c:pt idx="905">
                  <c:v>3000.4670000000001</c:v>
                </c:pt>
                <c:pt idx="906">
                  <c:v>3003.4680000000067</c:v>
                </c:pt>
                <c:pt idx="907">
                  <c:v>3006.4649999999988</c:v>
                </c:pt>
                <c:pt idx="908">
                  <c:v>3009.4620000000004</c:v>
                </c:pt>
                <c:pt idx="909">
                  <c:v>3012.4660000000058</c:v>
                </c:pt>
                <c:pt idx="910">
                  <c:v>3015.4659999999967</c:v>
                </c:pt>
                <c:pt idx="911">
                  <c:v>3018.4620000000018</c:v>
                </c:pt>
                <c:pt idx="912">
                  <c:v>3021.4659999999976</c:v>
                </c:pt>
                <c:pt idx="913">
                  <c:v>3024.4660000000076</c:v>
                </c:pt>
                <c:pt idx="914">
                  <c:v>3028.4610000000039</c:v>
                </c:pt>
                <c:pt idx="915">
                  <c:v>3031.4649999999997</c:v>
                </c:pt>
                <c:pt idx="916">
                  <c:v>3034.4660000000058</c:v>
                </c:pt>
                <c:pt idx="917">
                  <c:v>3037.4620000000018</c:v>
                </c:pt>
                <c:pt idx="918">
                  <c:v>3040.4720000000048</c:v>
                </c:pt>
                <c:pt idx="919">
                  <c:v>3043.4590000000039</c:v>
                </c:pt>
                <c:pt idx="920">
                  <c:v>3046.4590000000044</c:v>
                </c:pt>
                <c:pt idx="921">
                  <c:v>3049.4579999999987</c:v>
                </c:pt>
                <c:pt idx="922">
                  <c:v>3052.4580000000087</c:v>
                </c:pt>
                <c:pt idx="923">
                  <c:v>3056.4590000000026</c:v>
                </c:pt>
                <c:pt idx="924">
                  <c:v>3062.4630000000084</c:v>
                </c:pt>
                <c:pt idx="925">
                  <c:v>3068.4670000000046</c:v>
                </c:pt>
                <c:pt idx="926">
                  <c:v>3071.4650000000024</c:v>
                </c:pt>
                <c:pt idx="927">
                  <c:v>3074.4600000000019</c:v>
                </c:pt>
                <c:pt idx="928">
                  <c:v>3077.4630000000011</c:v>
                </c:pt>
                <c:pt idx="929">
                  <c:v>3083.4589999999971</c:v>
                </c:pt>
                <c:pt idx="930">
                  <c:v>3090.4620000000036</c:v>
                </c:pt>
                <c:pt idx="931">
                  <c:v>3093.4579999999992</c:v>
                </c:pt>
                <c:pt idx="932">
                  <c:v>3096.4710000000009</c:v>
                </c:pt>
                <c:pt idx="933">
                  <c:v>3099.4740000000002</c:v>
                </c:pt>
                <c:pt idx="934">
                  <c:v>3102.4700000000053</c:v>
                </c:pt>
                <c:pt idx="935">
                  <c:v>3105.4820000000013</c:v>
                </c:pt>
                <c:pt idx="936">
                  <c:v>3108.4820000000018</c:v>
                </c:pt>
                <c:pt idx="937">
                  <c:v>3115.4780000000042</c:v>
                </c:pt>
                <c:pt idx="938">
                  <c:v>3118.4790000000012</c:v>
                </c:pt>
                <c:pt idx="939">
                  <c:v>3121.4800000000077</c:v>
                </c:pt>
                <c:pt idx="940">
                  <c:v>3127.4830000000075</c:v>
                </c:pt>
                <c:pt idx="941">
                  <c:v>3130.4810000000057</c:v>
                </c:pt>
                <c:pt idx="942">
                  <c:v>3136.4810000000066</c:v>
                </c:pt>
                <c:pt idx="943">
                  <c:v>3139.4860000000081</c:v>
                </c:pt>
                <c:pt idx="944">
                  <c:v>3143.4810000000043</c:v>
                </c:pt>
                <c:pt idx="945">
                  <c:v>3146.4800000000082</c:v>
                </c:pt>
                <c:pt idx="946">
                  <c:v>3149.4820000000018</c:v>
                </c:pt>
                <c:pt idx="947">
                  <c:v>3152.4770000000008</c:v>
                </c:pt>
                <c:pt idx="948">
                  <c:v>3155.4760000000051</c:v>
                </c:pt>
                <c:pt idx="949">
                  <c:v>3158.4770000000017</c:v>
                </c:pt>
                <c:pt idx="950">
                  <c:v>3161.4749999999999</c:v>
                </c:pt>
                <c:pt idx="951">
                  <c:v>3164.4720000000016</c:v>
                </c:pt>
                <c:pt idx="952">
                  <c:v>3167.4740000000043</c:v>
                </c:pt>
                <c:pt idx="953">
                  <c:v>3171.4730000000054</c:v>
                </c:pt>
                <c:pt idx="954">
                  <c:v>3174.4719999999998</c:v>
                </c:pt>
                <c:pt idx="955">
                  <c:v>3177.4749999999995</c:v>
                </c:pt>
                <c:pt idx="956">
                  <c:v>3183.471000000005</c:v>
                </c:pt>
                <c:pt idx="957">
                  <c:v>3189.4740000000047</c:v>
                </c:pt>
                <c:pt idx="958">
                  <c:v>3192.4710000000064</c:v>
                </c:pt>
                <c:pt idx="959">
                  <c:v>3199.4720000000007</c:v>
                </c:pt>
                <c:pt idx="960">
                  <c:v>3202.4690000000023</c:v>
                </c:pt>
                <c:pt idx="961">
                  <c:v>3205.477000000003</c:v>
                </c:pt>
                <c:pt idx="962">
                  <c:v>3208.472000000002</c:v>
                </c:pt>
                <c:pt idx="963">
                  <c:v>3211.4870000000064</c:v>
                </c:pt>
                <c:pt idx="964">
                  <c:v>3214.483000000002</c:v>
                </c:pt>
                <c:pt idx="965">
                  <c:v>3223.4789999999985</c:v>
                </c:pt>
                <c:pt idx="966">
                  <c:v>3227.4790000000053</c:v>
                </c:pt>
                <c:pt idx="967">
                  <c:v>3230.4789999999962</c:v>
                </c:pt>
                <c:pt idx="968">
                  <c:v>3233.4730000000086</c:v>
                </c:pt>
                <c:pt idx="969">
                  <c:v>3239.4790000000075</c:v>
                </c:pt>
                <c:pt idx="970">
                  <c:v>3245.4739999999974</c:v>
                </c:pt>
                <c:pt idx="971">
                  <c:v>3248.475000000004</c:v>
                </c:pt>
                <c:pt idx="972">
                  <c:v>3251.4709999999995</c:v>
                </c:pt>
                <c:pt idx="973">
                  <c:v>3255.4670000000019</c:v>
                </c:pt>
                <c:pt idx="974">
                  <c:v>3258.4670000000024</c:v>
                </c:pt>
                <c:pt idx="975">
                  <c:v>3261.4690000000051</c:v>
                </c:pt>
                <c:pt idx="976">
                  <c:v>3264.4670000000033</c:v>
                </c:pt>
                <c:pt idx="977">
                  <c:v>3267.4679999999998</c:v>
                </c:pt>
                <c:pt idx="978">
                  <c:v>3276.4730000000027</c:v>
                </c:pt>
                <c:pt idx="979">
                  <c:v>3279.4730000000031</c:v>
                </c:pt>
                <c:pt idx="980">
                  <c:v>3283.4690000000055</c:v>
                </c:pt>
                <c:pt idx="981">
                  <c:v>3286.4720000000048</c:v>
                </c:pt>
                <c:pt idx="982">
                  <c:v>3289.4720000000052</c:v>
                </c:pt>
                <c:pt idx="983">
                  <c:v>3298.4700000000043</c:v>
                </c:pt>
                <c:pt idx="984">
                  <c:v>3301.4659999999999</c:v>
                </c:pt>
                <c:pt idx="985">
                  <c:v>3307.4660000000008</c:v>
                </c:pt>
                <c:pt idx="986">
                  <c:v>3310.4719999999988</c:v>
                </c:pt>
                <c:pt idx="987">
                  <c:v>3314.4700000000034</c:v>
                </c:pt>
                <c:pt idx="988">
                  <c:v>3317.4730000000027</c:v>
                </c:pt>
                <c:pt idx="989">
                  <c:v>3320.4730000000031</c:v>
                </c:pt>
                <c:pt idx="990">
                  <c:v>3329.4730000000045</c:v>
                </c:pt>
                <c:pt idx="991">
                  <c:v>3332.4699999999966</c:v>
                </c:pt>
                <c:pt idx="992">
                  <c:v>3335.4700000000066</c:v>
                </c:pt>
                <c:pt idx="993">
                  <c:v>3338.4740000000024</c:v>
                </c:pt>
                <c:pt idx="994">
                  <c:v>3342.4680000000021</c:v>
                </c:pt>
                <c:pt idx="995">
                  <c:v>3345.4680000000026</c:v>
                </c:pt>
                <c:pt idx="996">
                  <c:v>3348.4730000000045</c:v>
                </c:pt>
                <c:pt idx="997">
                  <c:v>3351.4750000000072</c:v>
                </c:pt>
                <c:pt idx="998">
                  <c:v>3354.4710000000027</c:v>
                </c:pt>
                <c:pt idx="999">
                  <c:v>3357.4719999999998</c:v>
                </c:pt>
                <c:pt idx="1000">
                  <c:v>3360.4720000000002</c:v>
                </c:pt>
                <c:pt idx="1001">
                  <c:v>3363.4699999999984</c:v>
                </c:pt>
                <c:pt idx="1002">
                  <c:v>3366.4800000000014</c:v>
                </c:pt>
                <c:pt idx="1003">
                  <c:v>3369.4810000000075</c:v>
                </c:pt>
                <c:pt idx="1004">
                  <c:v>3373.4779999999969</c:v>
                </c:pt>
                <c:pt idx="1005">
                  <c:v>3376.4780000000069</c:v>
                </c:pt>
                <c:pt idx="1006">
                  <c:v>3379.48</c:v>
                </c:pt>
                <c:pt idx="1007">
                  <c:v>3382.4770000000017</c:v>
                </c:pt>
                <c:pt idx="1008">
                  <c:v>3385.4749999999999</c:v>
                </c:pt>
                <c:pt idx="1009">
                  <c:v>3388.4770000000026</c:v>
                </c:pt>
                <c:pt idx="1010">
                  <c:v>3391.4750000000008</c:v>
                </c:pt>
                <c:pt idx="1011">
                  <c:v>3398.4749999999985</c:v>
                </c:pt>
                <c:pt idx="1012">
                  <c:v>3401.4740000000029</c:v>
                </c:pt>
                <c:pt idx="1013">
                  <c:v>3404.4980000000032</c:v>
                </c:pt>
                <c:pt idx="1014">
                  <c:v>3407.4990000000003</c:v>
                </c:pt>
                <c:pt idx="1015">
                  <c:v>3410.4960000000019</c:v>
                </c:pt>
                <c:pt idx="1016">
                  <c:v>3413.4930000000036</c:v>
                </c:pt>
                <c:pt idx="1017">
                  <c:v>3416.4950000000063</c:v>
                </c:pt>
                <c:pt idx="1018">
                  <c:v>3422.4900000000061</c:v>
                </c:pt>
                <c:pt idx="1019">
                  <c:v>3425.4930000000054</c:v>
                </c:pt>
                <c:pt idx="1020">
                  <c:v>3429.4930000000027</c:v>
                </c:pt>
                <c:pt idx="1021">
                  <c:v>3432.4889999999982</c:v>
                </c:pt>
                <c:pt idx="1022">
                  <c:v>3435.4890000000087</c:v>
                </c:pt>
                <c:pt idx="1023">
                  <c:v>3438.4919999999984</c:v>
                </c:pt>
                <c:pt idx="1024">
                  <c:v>3441.4880000000035</c:v>
                </c:pt>
                <c:pt idx="1025">
                  <c:v>3447.4869999999983</c:v>
                </c:pt>
                <c:pt idx="1026">
                  <c:v>3450.4860000000026</c:v>
                </c:pt>
                <c:pt idx="1027">
                  <c:v>3453.4840000000004</c:v>
                </c:pt>
                <c:pt idx="1028">
                  <c:v>3457.4870000000064</c:v>
                </c:pt>
                <c:pt idx="1029">
                  <c:v>3460.4850000000042</c:v>
                </c:pt>
                <c:pt idx="1030">
                  <c:v>3463.4820000000059</c:v>
                </c:pt>
                <c:pt idx="1031">
                  <c:v>3466.4839999999995</c:v>
                </c:pt>
                <c:pt idx="1032">
                  <c:v>3469.4860000000022</c:v>
                </c:pt>
                <c:pt idx="1033">
                  <c:v>3472.480000000005</c:v>
                </c:pt>
                <c:pt idx="1034">
                  <c:v>3475.4800000000055</c:v>
                </c:pt>
                <c:pt idx="1035">
                  <c:v>3478.4810000000025</c:v>
                </c:pt>
                <c:pt idx="1036">
                  <c:v>3481.4780000000042</c:v>
                </c:pt>
                <c:pt idx="1037">
                  <c:v>3485.4830000000029</c:v>
                </c:pt>
                <c:pt idx="1038">
                  <c:v>3488.4860000000022</c:v>
                </c:pt>
                <c:pt idx="1039">
                  <c:v>3491.4830000000038</c:v>
                </c:pt>
                <c:pt idx="1040">
                  <c:v>3494.4819999999982</c:v>
                </c:pt>
                <c:pt idx="1041">
                  <c:v>3497.4840000000008</c:v>
                </c:pt>
                <c:pt idx="1042">
                  <c:v>3500.4830000000052</c:v>
                </c:pt>
                <c:pt idx="1043">
                  <c:v>3503.4790000000007</c:v>
                </c:pt>
                <c:pt idx="1044">
                  <c:v>3506.4810000000034</c:v>
                </c:pt>
                <c:pt idx="1045">
                  <c:v>3509.4820000000004</c:v>
                </c:pt>
                <c:pt idx="1046">
                  <c:v>3512.4769999999999</c:v>
                </c:pt>
                <c:pt idx="1047">
                  <c:v>3516.4800000000055</c:v>
                </c:pt>
                <c:pt idx="1048">
                  <c:v>3519.4810000000025</c:v>
                </c:pt>
                <c:pt idx="1049">
                  <c:v>3522.481000000003</c:v>
                </c:pt>
                <c:pt idx="1050">
                  <c:v>3525.4790000000007</c:v>
                </c:pt>
                <c:pt idx="1051">
                  <c:v>3528.4790000000012</c:v>
                </c:pt>
                <c:pt idx="1052">
                  <c:v>3531.4810000000043</c:v>
                </c:pt>
                <c:pt idx="1053">
                  <c:v>3534.4790000000021</c:v>
                </c:pt>
                <c:pt idx="1054">
                  <c:v>3537.4800000000087</c:v>
                </c:pt>
                <c:pt idx="1055">
                  <c:v>3540.4820000000022</c:v>
                </c:pt>
                <c:pt idx="1056">
                  <c:v>3543.4790000000039</c:v>
                </c:pt>
                <c:pt idx="1057">
                  <c:v>3547.482</c:v>
                </c:pt>
                <c:pt idx="1058">
                  <c:v>3550.4820000000004</c:v>
                </c:pt>
                <c:pt idx="1059">
                  <c:v>3553.4810000000043</c:v>
                </c:pt>
                <c:pt idx="1060">
                  <c:v>3556.4830000000075</c:v>
                </c:pt>
                <c:pt idx="1061">
                  <c:v>3559.4870000000033</c:v>
                </c:pt>
                <c:pt idx="1062">
                  <c:v>3562.4809999999961</c:v>
                </c:pt>
                <c:pt idx="1063">
                  <c:v>3565.4970000000067</c:v>
                </c:pt>
                <c:pt idx="1064">
                  <c:v>3568.4980000000032</c:v>
                </c:pt>
                <c:pt idx="1065">
                  <c:v>3571.4930000000027</c:v>
                </c:pt>
                <c:pt idx="1066">
                  <c:v>3575.4940000000061</c:v>
                </c:pt>
                <c:pt idx="1067">
                  <c:v>3578.4959999999992</c:v>
                </c:pt>
                <c:pt idx="1068">
                  <c:v>3581.5010000000011</c:v>
                </c:pt>
                <c:pt idx="1069">
                  <c:v>3584.4970000000062</c:v>
                </c:pt>
                <c:pt idx="1070">
                  <c:v>3587.4989999999993</c:v>
                </c:pt>
                <c:pt idx="1071">
                  <c:v>3590.4980000000037</c:v>
                </c:pt>
                <c:pt idx="1072">
                  <c:v>3593.4950000000053</c:v>
                </c:pt>
                <c:pt idx="1073">
                  <c:v>3599.498000000005</c:v>
                </c:pt>
                <c:pt idx="1074">
                  <c:v>3602.4940000000006</c:v>
                </c:pt>
                <c:pt idx="1075">
                  <c:v>3606.4990000000089</c:v>
                </c:pt>
                <c:pt idx="1076">
                  <c:v>3609.5000000000059</c:v>
                </c:pt>
                <c:pt idx="1077">
                  <c:v>3612.496999999998</c:v>
                </c:pt>
                <c:pt idx="1078">
                  <c:v>3615.497000000008</c:v>
                </c:pt>
                <c:pt idx="1079">
                  <c:v>3618.4990000000012</c:v>
                </c:pt>
                <c:pt idx="1080">
                  <c:v>3621.4960000000028</c:v>
                </c:pt>
                <c:pt idx="1081">
                  <c:v>3624.4930000000045</c:v>
                </c:pt>
                <c:pt idx="1082">
                  <c:v>3627.4949999999976</c:v>
                </c:pt>
                <c:pt idx="1083">
                  <c:v>3630.4930000000054</c:v>
                </c:pt>
                <c:pt idx="1084">
                  <c:v>3634.4910000000004</c:v>
                </c:pt>
                <c:pt idx="1085">
                  <c:v>3640.4940000000001</c:v>
                </c:pt>
                <c:pt idx="1086">
                  <c:v>3643.4890000000091</c:v>
                </c:pt>
                <c:pt idx="1087">
                  <c:v>3646.5079999999989</c:v>
                </c:pt>
                <c:pt idx="1088">
                  <c:v>3649.5070000000028</c:v>
                </c:pt>
                <c:pt idx="1089">
                  <c:v>3652.5030000000083</c:v>
                </c:pt>
                <c:pt idx="1090">
                  <c:v>3655.5040000000049</c:v>
                </c:pt>
              </c:numCache>
            </c:numRef>
          </c:xVal>
          <c:yVal>
            <c:numRef>
              <c:f>'3375 A FD 2017-6-16 T=4.32K'!$F$3:$F$1093</c:f>
              <c:numCache>
                <c:formatCode>General</c:formatCode>
                <c:ptCount val="1091"/>
                <c:pt idx="0">
                  <c:v>4.32</c:v>
                </c:pt>
                <c:pt idx="1">
                  <c:v>4.32</c:v>
                </c:pt>
                <c:pt idx="2">
                  <c:v>4.32</c:v>
                </c:pt>
                <c:pt idx="3">
                  <c:v>4.32</c:v>
                </c:pt>
                <c:pt idx="4">
                  <c:v>4.32</c:v>
                </c:pt>
                <c:pt idx="5">
                  <c:v>4.32</c:v>
                </c:pt>
                <c:pt idx="6">
                  <c:v>4.32</c:v>
                </c:pt>
                <c:pt idx="7">
                  <c:v>4.32</c:v>
                </c:pt>
                <c:pt idx="8">
                  <c:v>4.32</c:v>
                </c:pt>
                <c:pt idx="9">
                  <c:v>4.32</c:v>
                </c:pt>
                <c:pt idx="10">
                  <c:v>4.32</c:v>
                </c:pt>
                <c:pt idx="11">
                  <c:v>4.32</c:v>
                </c:pt>
                <c:pt idx="12">
                  <c:v>4.32</c:v>
                </c:pt>
                <c:pt idx="13">
                  <c:v>4.32</c:v>
                </c:pt>
                <c:pt idx="14">
                  <c:v>4.32</c:v>
                </c:pt>
                <c:pt idx="15">
                  <c:v>4.32</c:v>
                </c:pt>
                <c:pt idx="16">
                  <c:v>4.32</c:v>
                </c:pt>
                <c:pt idx="17">
                  <c:v>4.32</c:v>
                </c:pt>
                <c:pt idx="18">
                  <c:v>4.32</c:v>
                </c:pt>
                <c:pt idx="19">
                  <c:v>4.32</c:v>
                </c:pt>
                <c:pt idx="20">
                  <c:v>4.32</c:v>
                </c:pt>
                <c:pt idx="21">
                  <c:v>4.32</c:v>
                </c:pt>
                <c:pt idx="22">
                  <c:v>4.32</c:v>
                </c:pt>
                <c:pt idx="23">
                  <c:v>4.32</c:v>
                </c:pt>
                <c:pt idx="24">
                  <c:v>4.32</c:v>
                </c:pt>
                <c:pt idx="25">
                  <c:v>4.32</c:v>
                </c:pt>
                <c:pt idx="26">
                  <c:v>4.32</c:v>
                </c:pt>
                <c:pt idx="27">
                  <c:v>4.32</c:v>
                </c:pt>
                <c:pt idx="28">
                  <c:v>4.32</c:v>
                </c:pt>
                <c:pt idx="29">
                  <c:v>4.32</c:v>
                </c:pt>
                <c:pt idx="30">
                  <c:v>4.32</c:v>
                </c:pt>
                <c:pt idx="31">
                  <c:v>4.32</c:v>
                </c:pt>
                <c:pt idx="32">
                  <c:v>4.32</c:v>
                </c:pt>
                <c:pt idx="33">
                  <c:v>4.32</c:v>
                </c:pt>
                <c:pt idx="34">
                  <c:v>4.32</c:v>
                </c:pt>
                <c:pt idx="35">
                  <c:v>4.32</c:v>
                </c:pt>
                <c:pt idx="36">
                  <c:v>4.32</c:v>
                </c:pt>
                <c:pt idx="37">
                  <c:v>4.32</c:v>
                </c:pt>
                <c:pt idx="38">
                  <c:v>4.32</c:v>
                </c:pt>
                <c:pt idx="39">
                  <c:v>4.32</c:v>
                </c:pt>
                <c:pt idx="40">
                  <c:v>4.32</c:v>
                </c:pt>
                <c:pt idx="41">
                  <c:v>4.32</c:v>
                </c:pt>
                <c:pt idx="42">
                  <c:v>4.32</c:v>
                </c:pt>
                <c:pt idx="43">
                  <c:v>4.32</c:v>
                </c:pt>
                <c:pt idx="44">
                  <c:v>4.32</c:v>
                </c:pt>
                <c:pt idx="45">
                  <c:v>4.32</c:v>
                </c:pt>
                <c:pt idx="46">
                  <c:v>4.32</c:v>
                </c:pt>
                <c:pt idx="47">
                  <c:v>4.32</c:v>
                </c:pt>
                <c:pt idx="48">
                  <c:v>4.32</c:v>
                </c:pt>
                <c:pt idx="49">
                  <c:v>4.34</c:v>
                </c:pt>
                <c:pt idx="50">
                  <c:v>4.41</c:v>
                </c:pt>
                <c:pt idx="51">
                  <c:v>4.49</c:v>
                </c:pt>
                <c:pt idx="52">
                  <c:v>4.58</c:v>
                </c:pt>
                <c:pt idx="53">
                  <c:v>4.66</c:v>
                </c:pt>
                <c:pt idx="54">
                  <c:v>4.7699999999999996</c:v>
                </c:pt>
                <c:pt idx="55">
                  <c:v>4.84</c:v>
                </c:pt>
                <c:pt idx="56">
                  <c:v>4.91</c:v>
                </c:pt>
                <c:pt idx="57">
                  <c:v>4.9800000000000004</c:v>
                </c:pt>
                <c:pt idx="58">
                  <c:v>5.0599999999999996</c:v>
                </c:pt>
                <c:pt idx="59">
                  <c:v>5.13</c:v>
                </c:pt>
                <c:pt idx="60">
                  <c:v>5.2</c:v>
                </c:pt>
                <c:pt idx="61">
                  <c:v>5.25</c:v>
                </c:pt>
                <c:pt idx="62">
                  <c:v>5.29</c:v>
                </c:pt>
                <c:pt idx="63">
                  <c:v>5.34</c:v>
                </c:pt>
                <c:pt idx="64">
                  <c:v>5.36</c:v>
                </c:pt>
                <c:pt idx="65">
                  <c:v>5.38</c:v>
                </c:pt>
                <c:pt idx="66">
                  <c:v>5.38</c:v>
                </c:pt>
                <c:pt idx="67">
                  <c:v>5.41</c:v>
                </c:pt>
                <c:pt idx="68">
                  <c:v>5.42</c:v>
                </c:pt>
                <c:pt idx="69">
                  <c:v>5.43</c:v>
                </c:pt>
                <c:pt idx="70">
                  <c:v>5.44</c:v>
                </c:pt>
                <c:pt idx="71">
                  <c:v>5.46</c:v>
                </c:pt>
                <c:pt idx="72">
                  <c:v>5.47</c:v>
                </c:pt>
                <c:pt idx="73">
                  <c:v>5.49</c:v>
                </c:pt>
                <c:pt idx="74">
                  <c:v>5.51</c:v>
                </c:pt>
                <c:pt idx="75">
                  <c:v>5.53</c:v>
                </c:pt>
                <c:pt idx="76">
                  <c:v>5.54</c:v>
                </c:pt>
                <c:pt idx="77">
                  <c:v>5.56</c:v>
                </c:pt>
                <c:pt idx="78">
                  <c:v>5.57</c:v>
                </c:pt>
                <c:pt idx="79">
                  <c:v>5.6</c:v>
                </c:pt>
                <c:pt idx="80">
                  <c:v>5.61</c:v>
                </c:pt>
                <c:pt idx="81">
                  <c:v>5.63</c:v>
                </c:pt>
                <c:pt idx="82">
                  <c:v>5.65</c:v>
                </c:pt>
                <c:pt idx="83">
                  <c:v>5.68</c:v>
                </c:pt>
                <c:pt idx="84">
                  <c:v>5.69</c:v>
                </c:pt>
                <c:pt idx="85">
                  <c:v>5.7</c:v>
                </c:pt>
                <c:pt idx="86">
                  <c:v>5.71</c:v>
                </c:pt>
                <c:pt idx="87">
                  <c:v>5.73</c:v>
                </c:pt>
                <c:pt idx="88">
                  <c:v>5.75</c:v>
                </c:pt>
                <c:pt idx="89">
                  <c:v>5.76</c:v>
                </c:pt>
                <c:pt idx="90">
                  <c:v>5.78</c:v>
                </c:pt>
                <c:pt idx="91">
                  <c:v>5.78</c:v>
                </c:pt>
                <c:pt idx="92">
                  <c:v>5.8</c:v>
                </c:pt>
                <c:pt idx="93">
                  <c:v>5.82</c:v>
                </c:pt>
                <c:pt idx="94">
                  <c:v>5.86</c:v>
                </c:pt>
                <c:pt idx="95">
                  <c:v>5.86</c:v>
                </c:pt>
                <c:pt idx="96">
                  <c:v>5.89</c:v>
                </c:pt>
                <c:pt idx="97">
                  <c:v>5.91</c:v>
                </c:pt>
                <c:pt idx="98">
                  <c:v>5.92</c:v>
                </c:pt>
                <c:pt idx="99">
                  <c:v>5.96</c:v>
                </c:pt>
                <c:pt idx="100">
                  <c:v>5.99</c:v>
                </c:pt>
                <c:pt idx="101">
                  <c:v>6.01</c:v>
                </c:pt>
                <c:pt idx="102">
                  <c:v>6.05</c:v>
                </c:pt>
                <c:pt idx="103">
                  <c:v>6.07</c:v>
                </c:pt>
                <c:pt idx="104">
                  <c:v>6.1</c:v>
                </c:pt>
                <c:pt idx="105">
                  <c:v>6.13</c:v>
                </c:pt>
                <c:pt idx="106">
                  <c:v>6.16</c:v>
                </c:pt>
                <c:pt idx="107">
                  <c:v>6.17</c:v>
                </c:pt>
                <c:pt idx="108">
                  <c:v>6.2</c:v>
                </c:pt>
                <c:pt idx="109">
                  <c:v>6.22</c:v>
                </c:pt>
                <c:pt idx="110">
                  <c:v>6.22</c:v>
                </c:pt>
                <c:pt idx="111">
                  <c:v>6.29</c:v>
                </c:pt>
                <c:pt idx="112">
                  <c:v>6.31</c:v>
                </c:pt>
                <c:pt idx="113">
                  <c:v>6.34</c:v>
                </c:pt>
                <c:pt idx="114">
                  <c:v>6.34</c:v>
                </c:pt>
                <c:pt idx="115">
                  <c:v>6.35</c:v>
                </c:pt>
                <c:pt idx="116">
                  <c:v>6.35</c:v>
                </c:pt>
                <c:pt idx="117">
                  <c:v>6.39</c:v>
                </c:pt>
                <c:pt idx="118">
                  <c:v>6.39</c:v>
                </c:pt>
                <c:pt idx="119">
                  <c:v>6.42</c:v>
                </c:pt>
                <c:pt idx="120">
                  <c:v>6.45</c:v>
                </c:pt>
                <c:pt idx="121">
                  <c:v>6.44</c:v>
                </c:pt>
                <c:pt idx="122">
                  <c:v>6.45</c:v>
                </c:pt>
                <c:pt idx="123">
                  <c:v>6.5</c:v>
                </c:pt>
                <c:pt idx="124">
                  <c:v>6.52</c:v>
                </c:pt>
                <c:pt idx="125">
                  <c:v>6.54</c:v>
                </c:pt>
                <c:pt idx="126">
                  <c:v>6.54</c:v>
                </c:pt>
                <c:pt idx="127">
                  <c:v>6.58</c:v>
                </c:pt>
                <c:pt idx="128">
                  <c:v>6.59</c:v>
                </c:pt>
                <c:pt idx="129">
                  <c:v>6.64</c:v>
                </c:pt>
                <c:pt idx="130">
                  <c:v>6.67</c:v>
                </c:pt>
                <c:pt idx="131">
                  <c:v>6.7</c:v>
                </c:pt>
                <c:pt idx="132">
                  <c:v>6.7</c:v>
                </c:pt>
                <c:pt idx="133">
                  <c:v>6.72</c:v>
                </c:pt>
                <c:pt idx="134">
                  <c:v>6.73</c:v>
                </c:pt>
                <c:pt idx="135">
                  <c:v>6.76</c:v>
                </c:pt>
                <c:pt idx="136">
                  <c:v>6.78</c:v>
                </c:pt>
                <c:pt idx="137">
                  <c:v>6.81</c:v>
                </c:pt>
                <c:pt idx="138">
                  <c:v>6.83</c:v>
                </c:pt>
                <c:pt idx="139">
                  <c:v>6.85</c:v>
                </c:pt>
                <c:pt idx="140">
                  <c:v>6.85</c:v>
                </c:pt>
                <c:pt idx="141">
                  <c:v>6.9</c:v>
                </c:pt>
                <c:pt idx="142">
                  <c:v>6.92</c:v>
                </c:pt>
                <c:pt idx="143">
                  <c:v>6.94</c:v>
                </c:pt>
                <c:pt idx="144">
                  <c:v>6.96</c:v>
                </c:pt>
                <c:pt idx="145">
                  <c:v>6.98</c:v>
                </c:pt>
                <c:pt idx="146">
                  <c:v>6.99</c:v>
                </c:pt>
                <c:pt idx="147">
                  <c:v>7.01</c:v>
                </c:pt>
                <c:pt idx="148">
                  <c:v>7.03</c:v>
                </c:pt>
                <c:pt idx="149">
                  <c:v>7.06</c:v>
                </c:pt>
                <c:pt idx="150">
                  <c:v>7.08</c:v>
                </c:pt>
                <c:pt idx="151">
                  <c:v>7.11</c:v>
                </c:pt>
                <c:pt idx="152">
                  <c:v>7.11</c:v>
                </c:pt>
                <c:pt idx="153">
                  <c:v>7.13</c:v>
                </c:pt>
                <c:pt idx="154">
                  <c:v>7.16</c:v>
                </c:pt>
                <c:pt idx="155">
                  <c:v>7.16</c:v>
                </c:pt>
                <c:pt idx="156">
                  <c:v>7.18</c:v>
                </c:pt>
                <c:pt idx="157">
                  <c:v>7.2</c:v>
                </c:pt>
                <c:pt idx="158">
                  <c:v>7.22</c:v>
                </c:pt>
                <c:pt idx="159">
                  <c:v>7.22</c:v>
                </c:pt>
                <c:pt idx="160">
                  <c:v>7.24</c:v>
                </c:pt>
                <c:pt idx="161">
                  <c:v>7.26</c:v>
                </c:pt>
                <c:pt idx="162">
                  <c:v>7.26</c:v>
                </c:pt>
                <c:pt idx="163">
                  <c:v>7.28</c:v>
                </c:pt>
                <c:pt idx="164">
                  <c:v>7.29</c:v>
                </c:pt>
                <c:pt idx="165">
                  <c:v>7.31</c:v>
                </c:pt>
                <c:pt idx="166">
                  <c:v>7.31</c:v>
                </c:pt>
                <c:pt idx="167">
                  <c:v>7.33</c:v>
                </c:pt>
                <c:pt idx="168">
                  <c:v>7.34</c:v>
                </c:pt>
                <c:pt idx="169">
                  <c:v>7.35</c:v>
                </c:pt>
                <c:pt idx="170">
                  <c:v>7.36</c:v>
                </c:pt>
                <c:pt idx="171">
                  <c:v>7.37</c:v>
                </c:pt>
                <c:pt idx="172">
                  <c:v>7.38</c:v>
                </c:pt>
                <c:pt idx="173">
                  <c:v>7.38</c:v>
                </c:pt>
                <c:pt idx="174">
                  <c:v>7.39</c:v>
                </c:pt>
                <c:pt idx="175">
                  <c:v>7.4</c:v>
                </c:pt>
                <c:pt idx="176">
                  <c:v>7.4</c:v>
                </c:pt>
                <c:pt idx="177">
                  <c:v>7.4</c:v>
                </c:pt>
                <c:pt idx="178">
                  <c:v>7.41</c:v>
                </c:pt>
                <c:pt idx="179">
                  <c:v>7.43</c:v>
                </c:pt>
                <c:pt idx="180">
                  <c:v>7.43</c:v>
                </c:pt>
                <c:pt idx="181">
                  <c:v>7.43</c:v>
                </c:pt>
                <c:pt idx="182">
                  <c:v>7.43</c:v>
                </c:pt>
                <c:pt idx="183">
                  <c:v>7.44</c:v>
                </c:pt>
                <c:pt idx="184">
                  <c:v>7.45</c:v>
                </c:pt>
                <c:pt idx="185">
                  <c:v>7.45</c:v>
                </c:pt>
                <c:pt idx="186">
                  <c:v>7.46</c:v>
                </c:pt>
                <c:pt idx="187">
                  <c:v>7.47</c:v>
                </c:pt>
                <c:pt idx="188">
                  <c:v>7.48</c:v>
                </c:pt>
                <c:pt idx="189">
                  <c:v>7.49</c:v>
                </c:pt>
                <c:pt idx="190">
                  <c:v>7.49</c:v>
                </c:pt>
                <c:pt idx="191">
                  <c:v>7.5</c:v>
                </c:pt>
                <c:pt idx="192">
                  <c:v>7.5</c:v>
                </c:pt>
                <c:pt idx="193">
                  <c:v>7.51</c:v>
                </c:pt>
                <c:pt idx="194">
                  <c:v>7.52</c:v>
                </c:pt>
                <c:pt idx="195">
                  <c:v>7.53</c:v>
                </c:pt>
                <c:pt idx="196">
                  <c:v>7.53</c:v>
                </c:pt>
                <c:pt idx="197">
                  <c:v>7.55</c:v>
                </c:pt>
                <c:pt idx="198">
                  <c:v>7.56</c:v>
                </c:pt>
                <c:pt idx="199">
                  <c:v>7.57</c:v>
                </c:pt>
                <c:pt idx="200">
                  <c:v>7.57</c:v>
                </c:pt>
                <c:pt idx="201">
                  <c:v>7.59</c:v>
                </c:pt>
                <c:pt idx="202">
                  <c:v>7.59</c:v>
                </c:pt>
                <c:pt idx="203">
                  <c:v>7.59</c:v>
                </c:pt>
                <c:pt idx="204">
                  <c:v>7.6</c:v>
                </c:pt>
                <c:pt idx="205">
                  <c:v>7.61</c:v>
                </c:pt>
                <c:pt idx="206">
                  <c:v>7.62</c:v>
                </c:pt>
                <c:pt idx="207">
                  <c:v>7.63</c:v>
                </c:pt>
                <c:pt idx="208">
                  <c:v>7.64</c:v>
                </c:pt>
                <c:pt idx="209">
                  <c:v>7.65</c:v>
                </c:pt>
                <c:pt idx="210">
                  <c:v>7.65</c:v>
                </c:pt>
                <c:pt idx="211">
                  <c:v>7.66</c:v>
                </c:pt>
                <c:pt idx="212">
                  <c:v>7.66</c:v>
                </c:pt>
                <c:pt idx="213">
                  <c:v>7.67</c:v>
                </c:pt>
                <c:pt idx="214">
                  <c:v>7.67</c:v>
                </c:pt>
                <c:pt idx="215">
                  <c:v>7.68</c:v>
                </c:pt>
                <c:pt idx="216">
                  <c:v>7.68</c:v>
                </c:pt>
                <c:pt idx="217">
                  <c:v>7.68</c:v>
                </c:pt>
                <c:pt idx="218">
                  <c:v>7.68</c:v>
                </c:pt>
                <c:pt idx="219">
                  <c:v>7.69</c:v>
                </c:pt>
                <c:pt idx="220">
                  <c:v>7.69</c:v>
                </c:pt>
                <c:pt idx="221">
                  <c:v>7.69</c:v>
                </c:pt>
                <c:pt idx="222">
                  <c:v>7.69</c:v>
                </c:pt>
                <c:pt idx="223">
                  <c:v>7.68</c:v>
                </c:pt>
                <c:pt idx="224">
                  <c:v>7.67</c:v>
                </c:pt>
                <c:pt idx="225">
                  <c:v>7.66</c:v>
                </c:pt>
                <c:pt idx="226">
                  <c:v>7.65</c:v>
                </c:pt>
                <c:pt idx="227">
                  <c:v>7.64</c:v>
                </c:pt>
                <c:pt idx="228">
                  <c:v>7.61</c:v>
                </c:pt>
                <c:pt idx="229">
                  <c:v>7.6</c:v>
                </c:pt>
                <c:pt idx="230">
                  <c:v>7.59</c:v>
                </c:pt>
                <c:pt idx="231">
                  <c:v>7.58</c:v>
                </c:pt>
                <c:pt idx="232">
                  <c:v>7.55</c:v>
                </c:pt>
                <c:pt idx="233">
                  <c:v>7.53</c:v>
                </c:pt>
                <c:pt idx="234">
                  <c:v>7.52</c:v>
                </c:pt>
                <c:pt idx="235">
                  <c:v>7.49</c:v>
                </c:pt>
                <c:pt idx="236">
                  <c:v>7.49</c:v>
                </c:pt>
                <c:pt idx="237">
                  <c:v>7.48</c:v>
                </c:pt>
                <c:pt idx="238">
                  <c:v>7.48</c:v>
                </c:pt>
                <c:pt idx="239">
                  <c:v>7.46</c:v>
                </c:pt>
                <c:pt idx="240">
                  <c:v>7.43</c:v>
                </c:pt>
                <c:pt idx="241">
                  <c:v>7.41</c:v>
                </c:pt>
                <c:pt idx="242">
                  <c:v>7.42</c:v>
                </c:pt>
                <c:pt idx="243">
                  <c:v>7.42</c:v>
                </c:pt>
                <c:pt idx="244">
                  <c:v>7.4</c:v>
                </c:pt>
                <c:pt idx="245">
                  <c:v>7.39</c:v>
                </c:pt>
                <c:pt idx="246">
                  <c:v>7.38</c:v>
                </c:pt>
                <c:pt idx="247">
                  <c:v>7.37</c:v>
                </c:pt>
                <c:pt idx="248">
                  <c:v>7.35</c:v>
                </c:pt>
                <c:pt idx="249">
                  <c:v>7.33</c:v>
                </c:pt>
                <c:pt idx="250">
                  <c:v>7.32</c:v>
                </c:pt>
                <c:pt idx="251">
                  <c:v>7.29</c:v>
                </c:pt>
                <c:pt idx="252">
                  <c:v>7.28</c:v>
                </c:pt>
                <c:pt idx="253">
                  <c:v>7.28</c:v>
                </c:pt>
                <c:pt idx="254">
                  <c:v>7.28</c:v>
                </c:pt>
                <c:pt idx="255">
                  <c:v>7.27</c:v>
                </c:pt>
                <c:pt idx="256">
                  <c:v>7.21</c:v>
                </c:pt>
                <c:pt idx="257">
                  <c:v>7.19</c:v>
                </c:pt>
                <c:pt idx="258">
                  <c:v>7.2</c:v>
                </c:pt>
                <c:pt idx="259">
                  <c:v>7.2</c:v>
                </c:pt>
                <c:pt idx="260">
                  <c:v>7.18</c:v>
                </c:pt>
                <c:pt idx="261">
                  <c:v>7.17</c:v>
                </c:pt>
                <c:pt idx="262">
                  <c:v>7.16</c:v>
                </c:pt>
                <c:pt idx="263">
                  <c:v>7.13</c:v>
                </c:pt>
                <c:pt idx="264">
                  <c:v>7.1</c:v>
                </c:pt>
                <c:pt idx="265">
                  <c:v>7.1</c:v>
                </c:pt>
                <c:pt idx="266">
                  <c:v>7.1</c:v>
                </c:pt>
                <c:pt idx="267">
                  <c:v>7.08</c:v>
                </c:pt>
                <c:pt idx="268">
                  <c:v>7.08</c:v>
                </c:pt>
                <c:pt idx="269">
                  <c:v>7.08</c:v>
                </c:pt>
                <c:pt idx="270">
                  <c:v>7.02</c:v>
                </c:pt>
                <c:pt idx="271">
                  <c:v>6.99</c:v>
                </c:pt>
                <c:pt idx="272">
                  <c:v>6.98</c:v>
                </c:pt>
                <c:pt idx="273">
                  <c:v>6.98</c:v>
                </c:pt>
                <c:pt idx="274">
                  <c:v>6.96</c:v>
                </c:pt>
                <c:pt idx="275">
                  <c:v>6.94</c:v>
                </c:pt>
                <c:pt idx="276">
                  <c:v>6.92</c:v>
                </c:pt>
                <c:pt idx="277">
                  <c:v>6.89</c:v>
                </c:pt>
                <c:pt idx="278">
                  <c:v>6.85</c:v>
                </c:pt>
                <c:pt idx="279">
                  <c:v>6.83</c:v>
                </c:pt>
                <c:pt idx="280">
                  <c:v>6.82</c:v>
                </c:pt>
                <c:pt idx="281">
                  <c:v>6.82</c:v>
                </c:pt>
                <c:pt idx="282">
                  <c:v>6.8</c:v>
                </c:pt>
                <c:pt idx="283">
                  <c:v>6.78</c:v>
                </c:pt>
                <c:pt idx="284">
                  <c:v>6.79</c:v>
                </c:pt>
                <c:pt idx="285">
                  <c:v>6.79</c:v>
                </c:pt>
                <c:pt idx="286">
                  <c:v>6.8</c:v>
                </c:pt>
                <c:pt idx="287">
                  <c:v>6.79</c:v>
                </c:pt>
                <c:pt idx="288">
                  <c:v>6.76</c:v>
                </c:pt>
                <c:pt idx="289">
                  <c:v>6.75</c:v>
                </c:pt>
                <c:pt idx="290">
                  <c:v>6.73</c:v>
                </c:pt>
                <c:pt idx="291">
                  <c:v>6.71</c:v>
                </c:pt>
                <c:pt idx="292">
                  <c:v>6.71</c:v>
                </c:pt>
                <c:pt idx="293">
                  <c:v>6.7</c:v>
                </c:pt>
                <c:pt idx="294">
                  <c:v>6.69</c:v>
                </c:pt>
                <c:pt idx="295">
                  <c:v>6.69</c:v>
                </c:pt>
                <c:pt idx="296">
                  <c:v>6.66</c:v>
                </c:pt>
                <c:pt idx="297">
                  <c:v>6.64</c:v>
                </c:pt>
                <c:pt idx="298">
                  <c:v>6.63</c:v>
                </c:pt>
                <c:pt idx="299">
                  <c:v>6.61</c:v>
                </c:pt>
                <c:pt idx="300">
                  <c:v>6.58</c:v>
                </c:pt>
                <c:pt idx="301">
                  <c:v>6.58</c:v>
                </c:pt>
                <c:pt idx="302">
                  <c:v>6.57</c:v>
                </c:pt>
                <c:pt idx="303">
                  <c:v>6.57</c:v>
                </c:pt>
                <c:pt idx="304">
                  <c:v>6.57</c:v>
                </c:pt>
                <c:pt idx="305">
                  <c:v>6.56</c:v>
                </c:pt>
                <c:pt idx="306">
                  <c:v>6.54</c:v>
                </c:pt>
                <c:pt idx="307">
                  <c:v>6.52</c:v>
                </c:pt>
                <c:pt idx="308">
                  <c:v>6.51</c:v>
                </c:pt>
                <c:pt idx="309">
                  <c:v>6.52</c:v>
                </c:pt>
                <c:pt idx="310">
                  <c:v>6.51</c:v>
                </c:pt>
                <c:pt idx="311">
                  <c:v>6.49</c:v>
                </c:pt>
                <c:pt idx="312">
                  <c:v>6.49</c:v>
                </c:pt>
                <c:pt idx="313">
                  <c:v>6.48</c:v>
                </c:pt>
                <c:pt idx="314">
                  <c:v>6.45</c:v>
                </c:pt>
                <c:pt idx="315">
                  <c:v>6.48</c:v>
                </c:pt>
                <c:pt idx="316">
                  <c:v>6.49</c:v>
                </c:pt>
                <c:pt idx="317">
                  <c:v>6.5</c:v>
                </c:pt>
                <c:pt idx="318">
                  <c:v>6.47</c:v>
                </c:pt>
                <c:pt idx="319">
                  <c:v>6.45</c:v>
                </c:pt>
                <c:pt idx="320">
                  <c:v>6.44</c:v>
                </c:pt>
                <c:pt idx="321">
                  <c:v>6.41</c:v>
                </c:pt>
                <c:pt idx="322">
                  <c:v>6.38</c:v>
                </c:pt>
                <c:pt idx="323">
                  <c:v>6.38</c:v>
                </c:pt>
                <c:pt idx="324">
                  <c:v>6.38</c:v>
                </c:pt>
                <c:pt idx="325">
                  <c:v>6.36</c:v>
                </c:pt>
                <c:pt idx="326">
                  <c:v>6.34</c:v>
                </c:pt>
                <c:pt idx="327">
                  <c:v>6.3</c:v>
                </c:pt>
                <c:pt idx="328">
                  <c:v>6.27</c:v>
                </c:pt>
                <c:pt idx="329">
                  <c:v>6.25</c:v>
                </c:pt>
                <c:pt idx="330">
                  <c:v>6.24</c:v>
                </c:pt>
                <c:pt idx="331">
                  <c:v>6.2</c:v>
                </c:pt>
                <c:pt idx="332">
                  <c:v>6.17</c:v>
                </c:pt>
                <c:pt idx="333">
                  <c:v>6.15</c:v>
                </c:pt>
                <c:pt idx="334">
                  <c:v>6.13</c:v>
                </c:pt>
                <c:pt idx="335">
                  <c:v>6.12</c:v>
                </c:pt>
                <c:pt idx="336">
                  <c:v>6.12</c:v>
                </c:pt>
                <c:pt idx="337">
                  <c:v>6.06</c:v>
                </c:pt>
                <c:pt idx="338">
                  <c:v>6.02</c:v>
                </c:pt>
                <c:pt idx="339">
                  <c:v>5.99</c:v>
                </c:pt>
                <c:pt idx="340">
                  <c:v>5.98</c:v>
                </c:pt>
                <c:pt idx="341">
                  <c:v>5.95</c:v>
                </c:pt>
                <c:pt idx="342">
                  <c:v>5.95</c:v>
                </c:pt>
                <c:pt idx="343">
                  <c:v>5.91</c:v>
                </c:pt>
                <c:pt idx="344">
                  <c:v>5.87</c:v>
                </c:pt>
                <c:pt idx="345">
                  <c:v>5.85</c:v>
                </c:pt>
                <c:pt idx="346">
                  <c:v>5.83</c:v>
                </c:pt>
                <c:pt idx="347">
                  <c:v>5.79</c:v>
                </c:pt>
                <c:pt idx="348">
                  <c:v>5.75</c:v>
                </c:pt>
                <c:pt idx="349">
                  <c:v>5.72</c:v>
                </c:pt>
                <c:pt idx="350">
                  <c:v>5.71</c:v>
                </c:pt>
                <c:pt idx="351">
                  <c:v>5.69</c:v>
                </c:pt>
                <c:pt idx="352">
                  <c:v>5.64</c:v>
                </c:pt>
                <c:pt idx="353">
                  <c:v>5.6</c:v>
                </c:pt>
                <c:pt idx="354">
                  <c:v>5.56</c:v>
                </c:pt>
                <c:pt idx="355">
                  <c:v>5.53</c:v>
                </c:pt>
                <c:pt idx="356">
                  <c:v>5.51</c:v>
                </c:pt>
                <c:pt idx="357">
                  <c:v>5.48</c:v>
                </c:pt>
                <c:pt idx="358">
                  <c:v>5.43</c:v>
                </c:pt>
                <c:pt idx="359">
                  <c:v>5.41</c:v>
                </c:pt>
                <c:pt idx="360">
                  <c:v>5.36</c:v>
                </c:pt>
                <c:pt idx="361">
                  <c:v>5.33</c:v>
                </c:pt>
                <c:pt idx="362">
                  <c:v>5.3</c:v>
                </c:pt>
                <c:pt idx="363">
                  <c:v>5.28</c:v>
                </c:pt>
                <c:pt idx="364">
                  <c:v>5.25</c:v>
                </c:pt>
                <c:pt idx="365">
                  <c:v>5.22</c:v>
                </c:pt>
                <c:pt idx="366">
                  <c:v>5.19</c:v>
                </c:pt>
                <c:pt idx="367">
                  <c:v>5.17</c:v>
                </c:pt>
                <c:pt idx="368">
                  <c:v>5.14</c:v>
                </c:pt>
                <c:pt idx="369">
                  <c:v>5.0999999999999996</c:v>
                </c:pt>
                <c:pt idx="370">
                  <c:v>5.07</c:v>
                </c:pt>
                <c:pt idx="371">
                  <c:v>5.04</c:v>
                </c:pt>
                <c:pt idx="372">
                  <c:v>5.0199999999999996</c:v>
                </c:pt>
                <c:pt idx="373">
                  <c:v>5</c:v>
                </c:pt>
                <c:pt idx="374">
                  <c:v>4.9800000000000004</c:v>
                </c:pt>
                <c:pt idx="375">
                  <c:v>4.96</c:v>
                </c:pt>
                <c:pt idx="376">
                  <c:v>4.9400000000000004</c:v>
                </c:pt>
                <c:pt idx="377">
                  <c:v>4.92</c:v>
                </c:pt>
                <c:pt idx="378">
                  <c:v>4.9000000000000004</c:v>
                </c:pt>
                <c:pt idx="379">
                  <c:v>4.88</c:v>
                </c:pt>
                <c:pt idx="380">
                  <c:v>4.87</c:v>
                </c:pt>
                <c:pt idx="381">
                  <c:v>4.8499999999999996</c:v>
                </c:pt>
                <c:pt idx="382">
                  <c:v>4.83</c:v>
                </c:pt>
                <c:pt idx="383">
                  <c:v>4.8099999999999996</c:v>
                </c:pt>
                <c:pt idx="384">
                  <c:v>4.8</c:v>
                </c:pt>
                <c:pt idx="385">
                  <c:v>4.78</c:v>
                </c:pt>
                <c:pt idx="386">
                  <c:v>4.76</c:v>
                </c:pt>
                <c:pt idx="387">
                  <c:v>4.75</c:v>
                </c:pt>
                <c:pt idx="388">
                  <c:v>4.7300000000000004</c:v>
                </c:pt>
                <c:pt idx="389">
                  <c:v>4.71</c:v>
                </c:pt>
                <c:pt idx="390">
                  <c:v>4.71</c:v>
                </c:pt>
                <c:pt idx="391">
                  <c:v>4.7</c:v>
                </c:pt>
                <c:pt idx="392">
                  <c:v>4.6900000000000004</c:v>
                </c:pt>
                <c:pt idx="393">
                  <c:v>4.68</c:v>
                </c:pt>
                <c:pt idx="394">
                  <c:v>4.67</c:v>
                </c:pt>
                <c:pt idx="395">
                  <c:v>4.6500000000000004</c:v>
                </c:pt>
                <c:pt idx="396">
                  <c:v>4.6399999999999997</c:v>
                </c:pt>
                <c:pt idx="397">
                  <c:v>4.62</c:v>
                </c:pt>
                <c:pt idx="398">
                  <c:v>4.6100000000000003</c:v>
                </c:pt>
                <c:pt idx="399">
                  <c:v>4.5999999999999996</c:v>
                </c:pt>
                <c:pt idx="400">
                  <c:v>4.59</c:v>
                </c:pt>
                <c:pt idx="401">
                  <c:v>4.59</c:v>
                </c:pt>
                <c:pt idx="402">
                  <c:v>4.58</c:v>
                </c:pt>
                <c:pt idx="403">
                  <c:v>4.57</c:v>
                </c:pt>
                <c:pt idx="404">
                  <c:v>4.5599999999999996</c:v>
                </c:pt>
                <c:pt idx="405">
                  <c:v>4.55</c:v>
                </c:pt>
                <c:pt idx="406">
                  <c:v>4.54</c:v>
                </c:pt>
                <c:pt idx="407">
                  <c:v>4.53</c:v>
                </c:pt>
                <c:pt idx="408">
                  <c:v>4.5199999999999996</c:v>
                </c:pt>
                <c:pt idx="409">
                  <c:v>4.5199999999999996</c:v>
                </c:pt>
                <c:pt idx="410">
                  <c:v>4.51</c:v>
                </c:pt>
                <c:pt idx="411">
                  <c:v>4.51</c:v>
                </c:pt>
                <c:pt idx="412">
                  <c:v>4.51</c:v>
                </c:pt>
                <c:pt idx="413">
                  <c:v>4.5</c:v>
                </c:pt>
                <c:pt idx="414">
                  <c:v>4.5</c:v>
                </c:pt>
                <c:pt idx="415">
                  <c:v>4.5</c:v>
                </c:pt>
                <c:pt idx="416">
                  <c:v>4.49</c:v>
                </c:pt>
                <c:pt idx="417">
                  <c:v>4.49</c:v>
                </c:pt>
                <c:pt idx="418">
                  <c:v>4.49</c:v>
                </c:pt>
                <c:pt idx="419">
                  <c:v>4.49</c:v>
                </c:pt>
                <c:pt idx="420">
                  <c:v>4.4800000000000004</c:v>
                </c:pt>
                <c:pt idx="421">
                  <c:v>4.4800000000000004</c:v>
                </c:pt>
                <c:pt idx="422">
                  <c:v>4.4800000000000004</c:v>
                </c:pt>
                <c:pt idx="423">
                  <c:v>4.4800000000000004</c:v>
                </c:pt>
                <c:pt idx="424">
                  <c:v>4.4800000000000004</c:v>
                </c:pt>
                <c:pt idx="425">
                  <c:v>4.47</c:v>
                </c:pt>
                <c:pt idx="426">
                  <c:v>4.47</c:v>
                </c:pt>
                <c:pt idx="427">
                  <c:v>4.47</c:v>
                </c:pt>
                <c:pt idx="428">
                  <c:v>4.47</c:v>
                </c:pt>
                <c:pt idx="429">
                  <c:v>4.47</c:v>
                </c:pt>
                <c:pt idx="430">
                  <c:v>4.47</c:v>
                </c:pt>
                <c:pt idx="431">
                  <c:v>4.47</c:v>
                </c:pt>
                <c:pt idx="432">
                  <c:v>4.47</c:v>
                </c:pt>
                <c:pt idx="433">
                  <c:v>4.46</c:v>
                </c:pt>
                <c:pt idx="434">
                  <c:v>4.46</c:v>
                </c:pt>
                <c:pt idx="435">
                  <c:v>4.46</c:v>
                </c:pt>
                <c:pt idx="436">
                  <c:v>4.46</c:v>
                </c:pt>
                <c:pt idx="437">
                  <c:v>4.46</c:v>
                </c:pt>
                <c:pt idx="438">
                  <c:v>4.46</c:v>
                </c:pt>
                <c:pt idx="439">
                  <c:v>4.46</c:v>
                </c:pt>
                <c:pt idx="440">
                  <c:v>4.46</c:v>
                </c:pt>
                <c:pt idx="441">
                  <c:v>4.46</c:v>
                </c:pt>
                <c:pt idx="442">
                  <c:v>4.46</c:v>
                </c:pt>
                <c:pt idx="443">
                  <c:v>4.46</c:v>
                </c:pt>
                <c:pt idx="444">
                  <c:v>4.46</c:v>
                </c:pt>
                <c:pt idx="445">
                  <c:v>4.45</c:v>
                </c:pt>
                <c:pt idx="446">
                  <c:v>4.45</c:v>
                </c:pt>
                <c:pt idx="447">
                  <c:v>4.45</c:v>
                </c:pt>
                <c:pt idx="448">
                  <c:v>4.45</c:v>
                </c:pt>
                <c:pt idx="449">
                  <c:v>4.45</c:v>
                </c:pt>
                <c:pt idx="450">
                  <c:v>4.45</c:v>
                </c:pt>
                <c:pt idx="451">
                  <c:v>4.45</c:v>
                </c:pt>
                <c:pt idx="452">
                  <c:v>4.45</c:v>
                </c:pt>
                <c:pt idx="453">
                  <c:v>4.45</c:v>
                </c:pt>
                <c:pt idx="454">
                  <c:v>4.45</c:v>
                </c:pt>
                <c:pt idx="455">
                  <c:v>4.45</c:v>
                </c:pt>
                <c:pt idx="456">
                  <c:v>4.45</c:v>
                </c:pt>
                <c:pt idx="457">
                  <c:v>4.45</c:v>
                </c:pt>
                <c:pt idx="458">
                  <c:v>4.45</c:v>
                </c:pt>
                <c:pt idx="459">
                  <c:v>4.45</c:v>
                </c:pt>
                <c:pt idx="460">
                  <c:v>4.45</c:v>
                </c:pt>
                <c:pt idx="461">
                  <c:v>4.45</c:v>
                </c:pt>
                <c:pt idx="462">
                  <c:v>4.45</c:v>
                </c:pt>
                <c:pt idx="463">
                  <c:v>4.4400000000000004</c:v>
                </c:pt>
                <c:pt idx="464">
                  <c:v>4.4400000000000004</c:v>
                </c:pt>
                <c:pt idx="465">
                  <c:v>4.4400000000000004</c:v>
                </c:pt>
                <c:pt idx="466">
                  <c:v>4.4400000000000004</c:v>
                </c:pt>
                <c:pt idx="467">
                  <c:v>4.4400000000000004</c:v>
                </c:pt>
                <c:pt idx="468">
                  <c:v>4.4400000000000004</c:v>
                </c:pt>
                <c:pt idx="469">
                  <c:v>4.4400000000000004</c:v>
                </c:pt>
                <c:pt idx="470">
                  <c:v>4.4400000000000004</c:v>
                </c:pt>
                <c:pt idx="471">
                  <c:v>4.4400000000000004</c:v>
                </c:pt>
                <c:pt idx="472">
                  <c:v>4.4400000000000004</c:v>
                </c:pt>
                <c:pt idx="473">
                  <c:v>4.4400000000000004</c:v>
                </c:pt>
                <c:pt idx="474">
                  <c:v>4.4400000000000004</c:v>
                </c:pt>
                <c:pt idx="475">
                  <c:v>4.4400000000000004</c:v>
                </c:pt>
                <c:pt idx="476">
                  <c:v>4.4400000000000004</c:v>
                </c:pt>
                <c:pt idx="477">
                  <c:v>4.4400000000000004</c:v>
                </c:pt>
                <c:pt idx="478">
                  <c:v>4.4400000000000004</c:v>
                </c:pt>
                <c:pt idx="479">
                  <c:v>4.4400000000000004</c:v>
                </c:pt>
                <c:pt idx="480">
                  <c:v>4.4400000000000004</c:v>
                </c:pt>
                <c:pt idx="481">
                  <c:v>4.4400000000000004</c:v>
                </c:pt>
                <c:pt idx="482">
                  <c:v>4.4400000000000004</c:v>
                </c:pt>
                <c:pt idx="483">
                  <c:v>4.4400000000000004</c:v>
                </c:pt>
                <c:pt idx="484">
                  <c:v>4.4400000000000004</c:v>
                </c:pt>
                <c:pt idx="485">
                  <c:v>4.4400000000000004</c:v>
                </c:pt>
                <c:pt idx="486">
                  <c:v>4.4400000000000004</c:v>
                </c:pt>
                <c:pt idx="487">
                  <c:v>4.4400000000000004</c:v>
                </c:pt>
                <c:pt idx="488">
                  <c:v>4.4400000000000004</c:v>
                </c:pt>
                <c:pt idx="489">
                  <c:v>4.4400000000000004</c:v>
                </c:pt>
                <c:pt idx="490">
                  <c:v>4.4400000000000004</c:v>
                </c:pt>
                <c:pt idx="491">
                  <c:v>4.4400000000000004</c:v>
                </c:pt>
                <c:pt idx="492">
                  <c:v>4.4400000000000004</c:v>
                </c:pt>
                <c:pt idx="493">
                  <c:v>4.4400000000000004</c:v>
                </c:pt>
                <c:pt idx="494">
                  <c:v>4.4400000000000004</c:v>
                </c:pt>
                <c:pt idx="495">
                  <c:v>4.4400000000000004</c:v>
                </c:pt>
                <c:pt idx="496">
                  <c:v>4.43</c:v>
                </c:pt>
                <c:pt idx="497">
                  <c:v>4.43</c:v>
                </c:pt>
                <c:pt idx="498">
                  <c:v>4.43</c:v>
                </c:pt>
                <c:pt idx="499">
                  <c:v>4.43</c:v>
                </c:pt>
                <c:pt idx="500">
                  <c:v>4.43</c:v>
                </c:pt>
                <c:pt idx="501">
                  <c:v>4.43</c:v>
                </c:pt>
                <c:pt idx="502">
                  <c:v>4.43</c:v>
                </c:pt>
                <c:pt idx="503">
                  <c:v>4.43</c:v>
                </c:pt>
                <c:pt idx="504">
                  <c:v>4.43</c:v>
                </c:pt>
                <c:pt idx="505">
                  <c:v>4.43</c:v>
                </c:pt>
                <c:pt idx="506">
                  <c:v>4.43</c:v>
                </c:pt>
                <c:pt idx="507">
                  <c:v>4.43</c:v>
                </c:pt>
                <c:pt idx="508">
                  <c:v>4.43</c:v>
                </c:pt>
                <c:pt idx="509">
                  <c:v>4.43</c:v>
                </c:pt>
                <c:pt idx="510">
                  <c:v>4.43</c:v>
                </c:pt>
                <c:pt idx="511">
                  <c:v>4.43</c:v>
                </c:pt>
                <c:pt idx="512">
                  <c:v>4.43</c:v>
                </c:pt>
                <c:pt idx="513">
                  <c:v>4.43</c:v>
                </c:pt>
                <c:pt idx="514">
                  <c:v>4.43</c:v>
                </c:pt>
                <c:pt idx="515">
                  <c:v>4.43</c:v>
                </c:pt>
                <c:pt idx="516">
                  <c:v>4.43</c:v>
                </c:pt>
                <c:pt idx="517">
                  <c:v>4.43</c:v>
                </c:pt>
                <c:pt idx="518">
                  <c:v>4.43</c:v>
                </c:pt>
                <c:pt idx="519">
                  <c:v>4.43</c:v>
                </c:pt>
                <c:pt idx="520">
                  <c:v>4.43</c:v>
                </c:pt>
                <c:pt idx="521">
                  <c:v>4.43</c:v>
                </c:pt>
                <c:pt idx="522">
                  <c:v>4.43</c:v>
                </c:pt>
                <c:pt idx="523">
                  <c:v>4.43</c:v>
                </c:pt>
                <c:pt idx="524">
                  <c:v>4.43</c:v>
                </c:pt>
                <c:pt idx="525">
                  <c:v>4.43</c:v>
                </c:pt>
                <c:pt idx="526">
                  <c:v>4.42</c:v>
                </c:pt>
                <c:pt idx="527">
                  <c:v>4.42</c:v>
                </c:pt>
                <c:pt idx="528">
                  <c:v>4.42</c:v>
                </c:pt>
                <c:pt idx="529">
                  <c:v>4.42</c:v>
                </c:pt>
                <c:pt idx="530">
                  <c:v>4.42</c:v>
                </c:pt>
                <c:pt idx="531">
                  <c:v>4.42</c:v>
                </c:pt>
                <c:pt idx="532">
                  <c:v>4.42</c:v>
                </c:pt>
                <c:pt idx="533">
                  <c:v>4.42</c:v>
                </c:pt>
                <c:pt idx="534">
                  <c:v>4.42</c:v>
                </c:pt>
                <c:pt idx="535">
                  <c:v>4.42</c:v>
                </c:pt>
                <c:pt idx="536">
                  <c:v>4.42</c:v>
                </c:pt>
                <c:pt idx="537">
                  <c:v>4.42</c:v>
                </c:pt>
                <c:pt idx="538">
                  <c:v>4.42</c:v>
                </c:pt>
                <c:pt idx="539">
                  <c:v>4.42</c:v>
                </c:pt>
                <c:pt idx="540">
                  <c:v>4.42</c:v>
                </c:pt>
                <c:pt idx="541">
                  <c:v>4.42</c:v>
                </c:pt>
                <c:pt idx="542">
                  <c:v>4.42</c:v>
                </c:pt>
                <c:pt idx="543">
                  <c:v>4.42</c:v>
                </c:pt>
                <c:pt idx="544">
                  <c:v>4.42</c:v>
                </c:pt>
                <c:pt idx="545">
                  <c:v>4.42</c:v>
                </c:pt>
                <c:pt idx="546">
                  <c:v>4.42</c:v>
                </c:pt>
                <c:pt idx="547">
                  <c:v>4.42</c:v>
                </c:pt>
                <c:pt idx="548">
                  <c:v>4.42</c:v>
                </c:pt>
                <c:pt idx="549">
                  <c:v>4.42</c:v>
                </c:pt>
                <c:pt idx="550">
                  <c:v>4.42</c:v>
                </c:pt>
                <c:pt idx="551">
                  <c:v>4.42</c:v>
                </c:pt>
                <c:pt idx="552">
                  <c:v>4.42</c:v>
                </c:pt>
                <c:pt idx="553">
                  <c:v>4.42</c:v>
                </c:pt>
                <c:pt idx="554">
                  <c:v>4.42</c:v>
                </c:pt>
                <c:pt idx="555">
                  <c:v>4.42</c:v>
                </c:pt>
                <c:pt idx="556">
                  <c:v>4.42</c:v>
                </c:pt>
                <c:pt idx="557">
                  <c:v>4.42</c:v>
                </c:pt>
                <c:pt idx="558">
                  <c:v>4.42</c:v>
                </c:pt>
                <c:pt idx="559">
                  <c:v>4.42</c:v>
                </c:pt>
                <c:pt idx="560">
                  <c:v>4.42</c:v>
                </c:pt>
                <c:pt idx="561">
                  <c:v>4.42</c:v>
                </c:pt>
                <c:pt idx="562">
                  <c:v>4.42</c:v>
                </c:pt>
                <c:pt idx="563">
                  <c:v>4.41</c:v>
                </c:pt>
                <c:pt idx="564">
                  <c:v>4.41</c:v>
                </c:pt>
                <c:pt idx="565">
                  <c:v>4.41</c:v>
                </c:pt>
                <c:pt idx="566">
                  <c:v>4.41</c:v>
                </c:pt>
                <c:pt idx="567">
                  <c:v>4.41</c:v>
                </c:pt>
                <c:pt idx="568">
                  <c:v>4.41</c:v>
                </c:pt>
                <c:pt idx="569">
                  <c:v>4.41</c:v>
                </c:pt>
                <c:pt idx="570">
                  <c:v>4.41</c:v>
                </c:pt>
                <c:pt idx="571">
                  <c:v>4.41</c:v>
                </c:pt>
                <c:pt idx="572">
                  <c:v>4.41</c:v>
                </c:pt>
                <c:pt idx="573">
                  <c:v>4.41</c:v>
                </c:pt>
                <c:pt idx="574">
                  <c:v>4.41</c:v>
                </c:pt>
                <c:pt idx="575">
                  <c:v>4.41</c:v>
                </c:pt>
                <c:pt idx="576">
                  <c:v>4.41</c:v>
                </c:pt>
                <c:pt idx="577">
                  <c:v>4.41</c:v>
                </c:pt>
                <c:pt idx="578">
                  <c:v>4.41</c:v>
                </c:pt>
                <c:pt idx="579">
                  <c:v>4.41</c:v>
                </c:pt>
                <c:pt idx="580">
                  <c:v>4.41</c:v>
                </c:pt>
                <c:pt idx="581">
                  <c:v>4.41</c:v>
                </c:pt>
                <c:pt idx="582">
                  <c:v>4.41</c:v>
                </c:pt>
                <c:pt idx="583">
                  <c:v>4.41</c:v>
                </c:pt>
                <c:pt idx="584">
                  <c:v>4.41</c:v>
                </c:pt>
                <c:pt idx="585">
                  <c:v>4.41</c:v>
                </c:pt>
                <c:pt idx="586">
                  <c:v>4.41</c:v>
                </c:pt>
                <c:pt idx="587">
                  <c:v>4.41</c:v>
                </c:pt>
                <c:pt idx="588">
                  <c:v>4.41</c:v>
                </c:pt>
                <c:pt idx="589">
                  <c:v>4.41</c:v>
                </c:pt>
                <c:pt idx="590">
                  <c:v>4.41</c:v>
                </c:pt>
                <c:pt idx="591">
                  <c:v>4.41</c:v>
                </c:pt>
                <c:pt idx="592">
                  <c:v>4.41</c:v>
                </c:pt>
                <c:pt idx="593">
                  <c:v>4.41</c:v>
                </c:pt>
                <c:pt idx="594">
                  <c:v>4.41</c:v>
                </c:pt>
                <c:pt idx="595">
                  <c:v>4.41</c:v>
                </c:pt>
                <c:pt idx="596">
                  <c:v>4.41</c:v>
                </c:pt>
                <c:pt idx="597">
                  <c:v>4.41</c:v>
                </c:pt>
                <c:pt idx="598">
                  <c:v>4.41</c:v>
                </c:pt>
                <c:pt idx="599">
                  <c:v>4.41</c:v>
                </c:pt>
                <c:pt idx="600">
                  <c:v>4.41</c:v>
                </c:pt>
                <c:pt idx="601">
                  <c:v>4.41</c:v>
                </c:pt>
                <c:pt idx="602">
                  <c:v>4.41</c:v>
                </c:pt>
                <c:pt idx="603">
                  <c:v>4.41</c:v>
                </c:pt>
                <c:pt idx="604">
                  <c:v>4.41</c:v>
                </c:pt>
                <c:pt idx="605">
                  <c:v>4.41</c:v>
                </c:pt>
                <c:pt idx="606">
                  <c:v>4.41</c:v>
                </c:pt>
                <c:pt idx="607">
                  <c:v>4.41</c:v>
                </c:pt>
                <c:pt idx="608">
                  <c:v>4.41</c:v>
                </c:pt>
                <c:pt idx="609">
                  <c:v>4.41</c:v>
                </c:pt>
                <c:pt idx="610">
                  <c:v>4.41</c:v>
                </c:pt>
                <c:pt idx="611">
                  <c:v>4.41</c:v>
                </c:pt>
                <c:pt idx="612">
                  <c:v>4.41</c:v>
                </c:pt>
                <c:pt idx="613">
                  <c:v>4.41</c:v>
                </c:pt>
                <c:pt idx="614">
                  <c:v>4.41</c:v>
                </c:pt>
                <c:pt idx="615">
                  <c:v>4.4000000000000004</c:v>
                </c:pt>
                <c:pt idx="616">
                  <c:v>4.4000000000000004</c:v>
                </c:pt>
                <c:pt idx="617">
                  <c:v>4.4000000000000004</c:v>
                </c:pt>
                <c:pt idx="618">
                  <c:v>4.4000000000000004</c:v>
                </c:pt>
                <c:pt idx="619">
                  <c:v>4.4000000000000004</c:v>
                </c:pt>
                <c:pt idx="620">
                  <c:v>4.4000000000000004</c:v>
                </c:pt>
                <c:pt idx="621">
                  <c:v>4.4000000000000004</c:v>
                </c:pt>
                <c:pt idx="622">
                  <c:v>4.4000000000000004</c:v>
                </c:pt>
                <c:pt idx="623">
                  <c:v>4.4000000000000004</c:v>
                </c:pt>
                <c:pt idx="624">
                  <c:v>4.4000000000000004</c:v>
                </c:pt>
                <c:pt idx="625">
                  <c:v>4.4000000000000004</c:v>
                </c:pt>
                <c:pt idx="626">
                  <c:v>4.4000000000000004</c:v>
                </c:pt>
                <c:pt idx="627">
                  <c:v>4.4000000000000004</c:v>
                </c:pt>
                <c:pt idx="628">
                  <c:v>4.4000000000000004</c:v>
                </c:pt>
                <c:pt idx="629">
                  <c:v>4.4000000000000004</c:v>
                </c:pt>
                <c:pt idx="630">
                  <c:v>4.4000000000000004</c:v>
                </c:pt>
                <c:pt idx="631">
                  <c:v>4.4000000000000004</c:v>
                </c:pt>
                <c:pt idx="632">
                  <c:v>4.4000000000000004</c:v>
                </c:pt>
                <c:pt idx="633">
                  <c:v>4.4000000000000004</c:v>
                </c:pt>
                <c:pt idx="634">
                  <c:v>4.4000000000000004</c:v>
                </c:pt>
                <c:pt idx="635">
                  <c:v>4.4000000000000004</c:v>
                </c:pt>
                <c:pt idx="636">
                  <c:v>4.4000000000000004</c:v>
                </c:pt>
                <c:pt idx="637">
                  <c:v>4.4000000000000004</c:v>
                </c:pt>
                <c:pt idx="638">
                  <c:v>4.4000000000000004</c:v>
                </c:pt>
                <c:pt idx="639">
                  <c:v>4.4000000000000004</c:v>
                </c:pt>
                <c:pt idx="640">
                  <c:v>4.4000000000000004</c:v>
                </c:pt>
                <c:pt idx="641">
                  <c:v>4.4000000000000004</c:v>
                </c:pt>
                <c:pt idx="642">
                  <c:v>4.4000000000000004</c:v>
                </c:pt>
                <c:pt idx="643">
                  <c:v>4.4000000000000004</c:v>
                </c:pt>
                <c:pt idx="644">
                  <c:v>4.4000000000000004</c:v>
                </c:pt>
                <c:pt idx="645">
                  <c:v>4.4000000000000004</c:v>
                </c:pt>
                <c:pt idx="646">
                  <c:v>4.4000000000000004</c:v>
                </c:pt>
                <c:pt idx="647">
                  <c:v>4.4000000000000004</c:v>
                </c:pt>
                <c:pt idx="648">
                  <c:v>4.4000000000000004</c:v>
                </c:pt>
                <c:pt idx="649">
                  <c:v>4.4000000000000004</c:v>
                </c:pt>
                <c:pt idx="650">
                  <c:v>4.4000000000000004</c:v>
                </c:pt>
                <c:pt idx="651">
                  <c:v>4.4000000000000004</c:v>
                </c:pt>
                <c:pt idx="652">
                  <c:v>4.4000000000000004</c:v>
                </c:pt>
                <c:pt idx="653">
                  <c:v>4.4000000000000004</c:v>
                </c:pt>
                <c:pt idx="654">
                  <c:v>4.4000000000000004</c:v>
                </c:pt>
                <c:pt idx="655">
                  <c:v>4.4000000000000004</c:v>
                </c:pt>
                <c:pt idx="656">
                  <c:v>4.4000000000000004</c:v>
                </c:pt>
                <c:pt idx="657">
                  <c:v>4.4000000000000004</c:v>
                </c:pt>
                <c:pt idx="658">
                  <c:v>4.4000000000000004</c:v>
                </c:pt>
                <c:pt idx="659">
                  <c:v>4.4000000000000004</c:v>
                </c:pt>
                <c:pt idx="660">
                  <c:v>4.4000000000000004</c:v>
                </c:pt>
                <c:pt idx="661">
                  <c:v>4.4000000000000004</c:v>
                </c:pt>
                <c:pt idx="662">
                  <c:v>4.4000000000000004</c:v>
                </c:pt>
                <c:pt idx="663">
                  <c:v>4.4000000000000004</c:v>
                </c:pt>
                <c:pt idx="664">
                  <c:v>4.4000000000000004</c:v>
                </c:pt>
                <c:pt idx="665">
                  <c:v>4.4000000000000004</c:v>
                </c:pt>
                <c:pt idx="666">
                  <c:v>4.4000000000000004</c:v>
                </c:pt>
                <c:pt idx="667">
                  <c:v>4.4000000000000004</c:v>
                </c:pt>
                <c:pt idx="668">
                  <c:v>4.4000000000000004</c:v>
                </c:pt>
                <c:pt idx="669">
                  <c:v>4.4000000000000004</c:v>
                </c:pt>
                <c:pt idx="670">
                  <c:v>4.4000000000000004</c:v>
                </c:pt>
                <c:pt idx="671">
                  <c:v>4.4000000000000004</c:v>
                </c:pt>
                <c:pt idx="672">
                  <c:v>4.4000000000000004</c:v>
                </c:pt>
                <c:pt idx="673">
                  <c:v>4.4000000000000004</c:v>
                </c:pt>
                <c:pt idx="674">
                  <c:v>4.4000000000000004</c:v>
                </c:pt>
                <c:pt idx="675">
                  <c:v>4.4000000000000004</c:v>
                </c:pt>
                <c:pt idx="676">
                  <c:v>4.4000000000000004</c:v>
                </c:pt>
                <c:pt idx="677">
                  <c:v>4.4000000000000004</c:v>
                </c:pt>
                <c:pt idx="678">
                  <c:v>4.4000000000000004</c:v>
                </c:pt>
                <c:pt idx="679">
                  <c:v>4.4000000000000004</c:v>
                </c:pt>
                <c:pt idx="680">
                  <c:v>4.4000000000000004</c:v>
                </c:pt>
                <c:pt idx="681">
                  <c:v>4.4000000000000004</c:v>
                </c:pt>
                <c:pt idx="682">
                  <c:v>4.4000000000000004</c:v>
                </c:pt>
                <c:pt idx="683">
                  <c:v>4.4000000000000004</c:v>
                </c:pt>
                <c:pt idx="684">
                  <c:v>4.4000000000000004</c:v>
                </c:pt>
                <c:pt idx="685">
                  <c:v>4.4000000000000004</c:v>
                </c:pt>
                <c:pt idx="686">
                  <c:v>4.3899999999999997</c:v>
                </c:pt>
                <c:pt idx="687">
                  <c:v>4.3899999999999997</c:v>
                </c:pt>
                <c:pt idx="688">
                  <c:v>4.3899999999999997</c:v>
                </c:pt>
                <c:pt idx="689">
                  <c:v>4.3899999999999997</c:v>
                </c:pt>
                <c:pt idx="690">
                  <c:v>4.3899999999999997</c:v>
                </c:pt>
                <c:pt idx="691">
                  <c:v>4.3899999999999997</c:v>
                </c:pt>
                <c:pt idx="692">
                  <c:v>4.3899999999999997</c:v>
                </c:pt>
                <c:pt idx="693">
                  <c:v>4.3899999999999997</c:v>
                </c:pt>
                <c:pt idx="694">
                  <c:v>4.3899999999999997</c:v>
                </c:pt>
                <c:pt idx="695">
                  <c:v>4.3899999999999997</c:v>
                </c:pt>
                <c:pt idx="696">
                  <c:v>4.3899999999999997</c:v>
                </c:pt>
                <c:pt idx="697">
                  <c:v>4.3899999999999997</c:v>
                </c:pt>
                <c:pt idx="698">
                  <c:v>4.3899999999999997</c:v>
                </c:pt>
                <c:pt idx="699">
                  <c:v>4.3899999999999997</c:v>
                </c:pt>
                <c:pt idx="700">
                  <c:v>4.3899999999999997</c:v>
                </c:pt>
                <c:pt idx="701">
                  <c:v>4.3899999999999997</c:v>
                </c:pt>
                <c:pt idx="702">
                  <c:v>4.3899999999999997</c:v>
                </c:pt>
                <c:pt idx="703">
                  <c:v>4.3899999999999997</c:v>
                </c:pt>
                <c:pt idx="704">
                  <c:v>4.3899999999999997</c:v>
                </c:pt>
                <c:pt idx="705">
                  <c:v>4.3899999999999997</c:v>
                </c:pt>
                <c:pt idx="706">
                  <c:v>4.3899999999999997</c:v>
                </c:pt>
                <c:pt idx="707">
                  <c:v>4.3899999999999997</c:v>
                </c:pt>
                <c:pt idx="708">
                  <c:v>4.3899999999999997</c:v>
                </c:pt>
                <c:pt idx="709">
                  <c:v>4.3899999999999997</c:v>
                </c:pt>
                <c:pt idx="710">
                  <c:v>4.3899999999999997</c:v>
                </c:pt>
                <c:pt idx="711">
                  <c:v>4.3899999999999997</c:v>
                </c:pt>
                <c:pt idx="712">
                  <c:v>4.3899999999999997</c:v>
                </c:pt>
                <c:pt idx="713">
                  <c:v>4.3899999999999997</c:v>
                </c:pt>
                <c:pt idx="714">
                  <c:v>4.3899999999999997</c:v>
                </c:pt>
                <c:pt idx="715">
                  <c:v>4.3899999999999997</c:v>
                </c:pt>
                <c:pt idx="716">
                  <c:v>4.3899999999999997</c:v>
                </c:pt>
                <c:pt idx="717">
                  <c:v>4.3899999999999997</c:v>
                </c:pt>
                <c:pt idx="718">
                  <c:v>4.3899999999999997</c:v>
                </c:pt>
                <c:pt idx="719">
                  <c:v>4.3899999999999997</c:v>
                </c:pt>
                <c:pt idx="720">
                  <c:v>4.3899999999999997</c:v>
                </c:pt>
                <c:pt idx="721">
                  <c:v>4.3899999999999997</c:v>
                </c:pt>
                <c:pt idx="722">
                  <c:v>4.3899999999999997</c:v>
                </c:pt>
                <c:pt idx="723">
                  <c:v>4.3899999999999997</c:v>
                </c:pt>
                <c:pt idx="724">
                  <c:v>4.3899999999999997</c:v>
                </c:pt>
                <c:pt idx="725">
                  <c:v>4.3899999999999997</c:v>
                </c:pt>
                <c:pt idx="726">
                  <c:v>4.3899999999999997</c:v>
                </c:pt>
                <c:pt idx="727">
                  <c:v>4.3899999999999997</c:v>
                </c:pt>
                <c:pt idx="728">
                  <c:v>4.3899999999999997</c:v>
                </c:pt>
                <c:pt idx="729">
                  <c:v>4.3899999999999997</c:v>
                </c:pt>
                <c:pt idx="730">
                  <c:v>4.3899999999999997</c:v>
                </c:pt>
                <c:pt idx="731">
                  <c:v>4.3899999999999997</c:v>
                </c:pt>
                <c:pt idx="732">
                  <c:v>4.3899999999999997</c:v>
                </c:pt>
                <c:pt idx="733">
                  <c:v>4.3899999999999997</c:v>
                </c:pt>
                <c:pt idx="734">
                  <c:v>4.3899999999999997</c:v>
                </c:pt>
                <c:pt idx="735">
                  <c:v>4.3899999999999997</c:v>
                </c:pt>
                <c:pt idx="736">
                  <c:v>4.3899999999999997</c:v>
                </c:pt>
                <c:pt idx="737">
                  <c:v>4.3899999999999997</c:v>
                </c:pt>
                <c:pt idx="738">
                  <c:v>4.3899999999999997</c:v>
                </c:pt>
                <c:pt idx="739">
                  <c:v>4.3899999999999997</c:v>
                </c:pt>
                <c:pt idx="740">
                  <c:v>4.3899999999999997</c:v>
                </c:pt>
                <c:pt idx="741">
                  <c:v>4.3899999999999997</c:v>
                </c:pt>
                <c:pt idx="742">
                  <c:v>4.3899999999999997</c:v>
                </c:pt>
                <c:pt idx="743">
                  <c:v>4.3899999999999997</c:v>
                </c:pt>
                <c:pt idx="744">
                  <c:v>4.3899999999999997</c:v>
                </c:pt>
                <c:pt idx="745">
                  <c:v>4.3899999999999997</c:v>
                </c:pt>
                <c:pt idx="746">
                  <c:v>4.3899999999999997</c:v>
                </c:pt>
                <c:pt idx="747">
                  <c:v>4.3899999999999997</c:v>
                </c:pt>
                <c:pt idx="748">
                  <c:v>4.3899999999999997</c:v>
                </c:pt>
                <c:pt idx="749">
                  <c:v>4.3899999999999997</c:v>
                </c:pt>
                <c:pt idx="750">
                  <c:v>4.4000000000000004</c:v>
                </c:pt>
                <c:pt idx="751">
                  <c:v>4.3899999999999997</c:v>
                </c:pt>
                <c:pt idx="752">
                  <c:v>4.3899999999999997</c:v>
                </c:pt>
                <c:pt idx="753">
                  <c:v>4.3899999999999997</c:v>
                </c:pt>
                <c:pt idx="754">
                  <c:v>4.3899999999999997</c:v>
                </c:pt>
                <c:pt idx="755">
                  <c:v>4.3899999999999997</c:v>
                </c:pt>
                <c:pt idx="756">
                  <c:v>4.3899999999999997</c:v>
                </c:pt>
                <c:pt idx="757">
                  <c:v>4.3899999999999997</c:v>
                </c:pt>
                <c:pt idx="758">
                  <c:v>4.3899999999999997</c:v>
                </c:pt>
                <c:pt idx="759">
                  <c:v>4.3899999999999997</c:v>
                </c:pt>
                <c:pt idx="760">
                  <c:v>4.3899999999999997</c:v>
                </c:pt>
                <c:pt idx="761">
                  <c:v>4.3899999999999997</c:v>
                </c:pt>
                <c:pt idx="762">
                  <c:v>4.3899999999999997</c:v>
                </c:pt>
                <c:pt idx="763">
                  <c:v>4.3899999999999997</c:v>
                </c:pt>
                <c:pt idx="764">
                  <c:v>4.3899999999999997</c:v>
                </c:pt>
                <c:pt idx="765">
                  <c:v>4.3899999999999997</c:v>
                </c:pt>
                <c:pt idx="766">
                  <c:v>4.3899999999999997</c:v>
                </c:pt>
                <c:pt idx="767">
                  <c:v>4.3899999999999997</c:v>
                </c:pt>
                <c:pt idx="768">
                  <c:v>4.4000000000000004</c:v>
                </c:pt>
                <c:pt idx="769">
                  <c:v>4.3899999999999997</c:v>
                </c:pt>
                <c:pt idx="770">
                  <c:v>4.4000000000000004</c:v>
                </c:pt>
                <c:pt idx="771">
                  <c:v>4.3899999999999997</c:v>
                </c:pt>
                <c:pt idx="772">
                  <c:v>4.3899999999999997</c:v>
                </c:pt>
                <c:pt idx="773">
                  <c:v>4.3899999999999997</c:v>
                </c:pt>
                <c:pt idx="774">
                  <c:v>4.3899999999999997</c:v>
                </c:pt>
                <c:pt idx="775">
                  <c:v>4.3899999999999997</c:v>
                </c:pt>
                <c:pt idx="776">
                  <c:v>4.3899999999999997</c:v>
                </c:pt>
                <c:pt idx="777">
                  <c:v>4.3899999999999997</c:v>
                </c:pt>
                <c:pt idx="778">
                  <c:v>4.3899999999999997</c:v>
                </c:pt>
                <c:pt idx="779">
                  <c:v>4.3899999999999997</c:v>
                </c:pt>
                <c:pt idx="780">
                  <c:v>4.3899999999999997</c:v>
                </c:pt>
                <c:pt idx="781">
                  <c:v>4.3899999999999997</c:v>
                </c:pt>
                <c:pt idx="782">
                  <c:v>4.3899999999999997</c:v>
                </c:pt>
                <c:pt idx="783">
                  <c:v>4.3899999999999997</c:v>
                </c:pt>
                <c:pt idx="784">
                  <c:v>4.3899999999999997</c:v>
                </c:pt>
                <c:pt idx="785">
                  <c:v>4.4000000000000004</c:v>
                </c:pt>
                <c:pt idx="786">
                  <c:v>4.4000000000000004</c:v>
                </c:pt>
                <c:pt idx="787">
                  <c:v>4.4000000000000004</c:v>
                </c:pt>
                <c:pt idx="788">
                  <c:v>4.4000000000000004</c:v>
                </c:pt>
                <c:pt idx="789">
                  <c:v>4.4000000000000004</c:v>
                </c:pt>
                <c:pt idx="790">
                  <c:v>4.4000000000000004</c:v>
                </c:pt>
                <c:pt idx="791">
                  <c:v>4.4000000000000004</c:v>
                </c:pt>
                <c:pt idx="792">
                  <c:v>4.4000000000000004</c:v>
                </c:pt>
                <c:pt idx="793">
                  <c:v>4.4000000000000004</c:v>
                </c:pt>
                <c:pt idx="794">
                  <c:v>4.4000000000000004</c:v>
                </c:pt>
                <c:pt idx="795">
                  <c:v>4.4000000000000004</c:v>
                </c:pt>
                <c:pt idx="796">
                  <c:v>4.4000000000000004</c:v>
                </c:pt>
                <c:pt idx="797">
                  <c:v>4.4000000000000004</c:v>
                </c:pt>
                <c:pt idx="798">
                  <c:v>4.4000000000000004</c:v>
                </c:pt>
                <c:pt idx="799">
                  <c:v>4.4000000000000004</c:v>
                </c:pt>
                <c:pt idx="800">
                  <c:v>4.4000000000000004</c:v>
                </c:pt>
                <c:pt idx="801">
                  <c:v>4.4000000000000004</c:v>
                </c:pt>
                <c:pt idx="802">
                  <c:v>4.4000000000000004</c:v>
                </c:pt>
                <c:pt idx="803">
                  <c:v>4.4000000000000004</c:v>
                </c:pt>
                <c:pt idx="804">
                  <c:v>4.4000000000000004</c:v>
                </c:pt>
                <c:pt idx="805">
                  <c:v>4.4000000000000004</c:v>
                </c:pt>
                <c:pt idx="806">
                  <c:v>4.4000000000000004</c:v>
                </c:pt>
                <c:pt idx="807">
                  <c:v>4.4000000000000004</c:v>
                </c:pt>
                <c:pt idx="808">
                  <c:v>4.4000000000000004</c:v>
                </c:pt>
                <c:pt idx="809">
                  <c:v>4.4000000000000004</c:v>
                </c:pt>
                <c:pt idx="810">
                  <c:v>4.4000000000000004</c:v>
                </c:pt>
                <c:pt idx="811">
                  <c:v>4.4000000000000004</c:v>
                </c:pt>
                <c:pt idx="812">
                  <c:v>4.4000000000000004</c:v>
                </c:pt>
                <c:pt idx="813">
                  <c:v>4.4000000000000004</c:v>
                </c:pt>
                <c:pt idx="814">
                  <c:v>4.4000000000000004</c:v>
                </c:pt>
                <c:pt idx="815">
                  <c:v>4.4000000000000004</c:v>
                </c:pt>
                <c:pt idx="816">
                  <c:v>4.4000000000000004</c:v>
                </c:pt>
                <c:pt idx="817">
                  <c:v>4.4000000000000004</c:v>
                </c:pt>
                <c:pt idx="818">
                  <c:v>4.4000000000000004</c:v>
                </c:pt>
                <c:pt idx="819">
                  <c:v>4.4000000000000004</c:v>
                </c:pt>
                <c:pt idx="820">
                  <c:v>4.4000000000000004</c:v>
                </c:pt>
                <c:pt idx="821">
                  <c:v>4.4000000000000004</c:v>
                </c:pt>
                <c:pt idx="822">
                  <c:v>4.4000000000000004</c:v>
                </c:pt>
                <c:pt idx="823">
                  <c:v>4.4000000000000004</c:v>
                </c:pt>
                <c:pt idx="824">
                  <c:v>4.4000000000000004</c:v>
                </c:pt>
                <c:pt idx="825">
                  <c:v>4.4000000000000004</c:v>
                </c:pt>
                <c:pt idx="826">
                  <c:v>4.4000000000000004</c:v>
                </c:pt>
                <c:pt idx="827">
                  <c:v>4.4000000000000004</c:v>
                </c:pt>
                <c:pt idx="828">
                  <c:v>4.4000000000000004</c:v>
                </c:pt>
                <c:pt idx="829">
                  <c:v>4.4000000000000004</c:v>
                </c:pt>
                <c:pt idx="830">
                  <c:v>4.4000000000000004</c:v>
                </c:pt>
                <c:pt idx="831">
                  <c:v>4.4000000000000004</c:v>
                </c:pt>
                <c:pt idx="832">
                  <c:v>4.4000000000000004</c:v>
                </c:pt>
                <c:pt idx="833">
                  <c:v>4.4000000000000004</c:v>
                </c:pt>
                <c:pt idx="834">
                  <c:v>4.4000000000000004</c:v>
                </c:pt>
                <c:pt idx="835">
                  <c:v>4.4000000000000004</c:v>
                </c:pt>
                <c:pt idx="836">
                  <c:v>4.4000000000000004</c:v>
                </c:pt>
                <c:pt idx="837">
                  <c:v>4.4000000000000004</c:v>
                </c:pt>
                <c:pt idx="838">
                  <c:v>4.4000000000000004</c:v>
                </c:pt>
                <c:pt idx="839">
                  <c:v>4.4000000000000004</c:v>
                </c:pt>
                <c:pt idx="840">
                  <c:v>4.4000000000000004</c:v>
                </c:pt>
                <c:pt idx="841">
                  <c:v>4.4000000000000004</c:v>
                </c:pt>
                <c:pt idx="842">
                  <c:v>4.4000000000000004</c:v>
                </c:pt>
                <c:pt idx="843">
                  <c:v>4.4000000000000004</c:v>
                </c:pt>
                <c:pt idx="844">
                  <c:v>4.4000000000000004</c:v>
                </c:pt>
                <c:pt idx="845">
                  <c:v>4.4000000000000004</c:v>
                </c:pt>
                <c:pt idx="846">
                  <c:v>4.4000000000000004</c:v>
                </c:pt>
                <c:pt idx="847">
                  <c:v>4.4000000000000004</c:v>
                </c:pt>
                <c:pt idx="848">
                  <c:v>4.4000000000000004</c:v>
                </c:pt>
                <c:pt idx="849">
                  <c:v>4.4000000000000004</c:v>
                </c:pt>
                <c:pt idx="850">
                  <c:v>4.4000000000000004</c:v>
                </c:pt>
                <c:pt idx="851">
                  <c:v>4.4000000000000004</c:v>
                </c:pt>
                <c:pt idx="852">
                  <c:v>4.4000000000000004</c:v>
                </c:pt>
                <c:pt idx="853">
                  <c:v>4.4000000000000004</c:v>
                </c:pt>
                <c:pt idx="854">
                  <c:v>4.4000000000000004</c:v>
                </c:pt>
                <c:pt idx="855">
                  <c:v>4.4000000000000004</c:v>
                </c:pt>
                <c:pt idx="856">
                  <c:v>4.4000000000000004</c:v>
                </c:pt>
                <c:pt idx="857">
                  <c:v>4.4000000000000004</c:v>
                </c:pt>
                <c:pt idx="858">
                  <c:v>4.4000000000000004</c:v>
                </c:pt>
                <c:pt idx="859">
                  <c:v>4.4000000000000004</c:v>
                </c:pt>
                <c:pt idx="860">
                  <c:v>4.4000000000000004</c:v>
                </c:pt>
                <c:pt idx="861">
                  <c:v>4.4000000000000004</c:v>
                </c:pt>
                <c:pt idx="862">
                  <c:v>4.4000000000000004</c:v>
                </c:pt>
                <c:pt idx="863">
                  <c:v>4.4000000000000004</c:v>
                </c:pt>
                <c:pt idx="864">
                  <c:v>4.4000000000000004</c:v>
                </c:pt>
                <c:pt idx="865">
                  <c:v>4.4000000000000004</c:v>
                </c:pt>
                <c:pt idx="866">
                  <c:v>4.4000000000000004</c:v>
                </c:pt>
                <c:pt idx="867">
                  <c:v>4.4000000000000004</c:v>
                </c:pt>
                <c:pt idx="868">
                  <c:v>4.4000000000000004</c:v>
                </c:pt>
                <c:pt idx="869">
                  <c:v>4.4000000000000004</c:v>
                </c:pt>
                <c:pt idx="870">
                  <c:v>4.4000000000000004</c:v>
                </c:pt>
                <c:pt idx="871">
                  <c:v>4.4000000000000004</c:v>
                </c:pt>
                <c:pt idx="872">
                  <c:v>4.4000000000000004</c:v>
                </c:pt>
                <c:pt idx="873">
                  <c:v>4.4000000000000004</c:v>
                </c:pt>
                <c:pt idx="874">
                  <c:v>4.4000000000000004</c:v>
                </c:pt>
                <c:pt idx="875">
                  <c:v>4.4000000000000004</c:v>
                </c:pt>
                <c:pt idx="876">
                  <c:v>4.4000000000000004</c:v>
                </c:pt>
                <c:pt idx="877">
                  <c:v>4.4000000000000004</c:v>
                </c:pt>
                <c:pt idx="878">
                  <c:v>4.4000000000000004</c:v>
                </c:pt>
                <c:pt idx="879">
                  <c:v>4.4000000000000004</c:v>
                </c:pt>
                <c:pt idx="880">
                  <c:v>4.4000000000000004</c:v>
                </c:pt>
                <c:pt idx="881">
                  <c:v>4.4000000000000004</c:v>
                </c:pt>
                <c:pt idx="882">
                  <c:v>4.4000000000000004</c:v>
                </c:pt>
                <c:pt idx="883">
                  <c:v>4.4000000000000004</c:v>
                </c:pt>
                <c:pt idx="884">
                  <c:v>4.4000000000000004</c:v>
                </c:pt>
                <c:pt idx="885">
                  <c:v>4.4000000000000004</c:v>
                </c:pt>
                <c:pt idx="886">
                  <c:v>4.4000000000000004</c:v>
                </c:pt>
                <c:pt idx="887">
                  <c:v>4.4000000000000004</c:v>
                </c:pt>
                <c:pt idx="888">
                  <c:v>4.4000000000000004</c:v>
                </c:pt>
                <c:pt idx="889">
                  <c:v>4.4000000000000004</c:v>
                </c:pt>
                <c:pt idx="890">
                  <c:v>4.4000000000000004</c:v>
                </c:pt>
                <c:pt idx="891">
                  <c:v>4.4000000000000004</c:v>
                </c:pt>
                <c:pt idx="892">
                  <c:v>4.4000000000000004</c:v>
                </c:pt>
                <c:pt idx="893">
                  <c:v>4.4000000000000004</c:v>
                </c:pt>
                <c:pt idx="894">
                  <c:v>4.4000000000000004</c:v>
                </c:pt>
                <c:pt idx="895">
                  <c:v>4.4000000000000004</c:v>
                </c:pt>
                <c:pt idx="896">
                  <c:v>4.4000000000000004</c:v>
                </c:pt>
                <c:pt idx="897">
                  <c:v>4.4000000000000004</c:v>
                </c:pt>
                <c:pt idx="898">
                  <c:v>4.4000000000000004</c:v>
                </c:pt>
                <c:pt idx="899">
                  <c:v>4.4000000000000004</c:v>
                </c:pt>
                <c:pt idx="900">
                  <c:v>4.4000000000000004</c:v>
                </c:pt>
                <c:pt idx="901">
                  <c:v>4.4000000000000004</c:v>
                </c:pt>
                <c:pt idx="902">
                  <c:v>4.4000000000000004</c:v>
                </c:pt>
                <c:pt idx="903">
                  <c:v>4.4000000000000004</c:v>
                </c:pt>
                <c:pt idx="904">
                  <c:v>4.4000000000000004</c:v>
                </c:pt>
                <c:pt idx="905">
                  <c:v>4.4000000000000004</c:v>
                </c:pt>
                <c:pt idx="906">
                  <c:v>4.4000000000000004</c:v>
                </c:pt>
                <c:pt idx="907">
                  <c:v>4.4000000000000004</c:v>
                </c:pt>
                <c:pt idx="908">
                  <c:v>4.4000000000000004</c:v>
                </c:pt>
                <c:pt idx="909">
                  <c:v>4.4000000000000004</c:v>
                </c:pt>
                <c:pt idx="910">
                  <c:v>4.4000000000000004</c:v>
                </c:pt>
                <c:pt idx="911">
                  <c:v>4.4000000000000004</c:v>
                </c:pt>
                <c:pt idx="912">
                  <c:v>4.4000000000000004</c:v>
                </c:pt>
                <c:pt idx="913">
                  <c:v>4.4000000000000004</c:v>
                </c:pt>
                <c:pt idx="914">
                  <c:v>4.4000000000000004</c:v>
                </c:pt>
                <c:pt idx="915">
                  <c:v>4.4000000000000004</c:v>
                </c:pt>
                <c:pt idx="916">
                  <c:v>4.4000000000000004</c:v>
                </c:pt>
                <c:pt idx="917">
                  <c:v>4.4000000000000004</c:v>
                </c:pt>
                <c:pt idx="918">
                  <c:v>4.4000000000000004</c:v>
                </c:pt>
                <c:pt idx="919">
                  <c:v>4.4000000000000004</c:v>
                </c:pt>
                <c:pt idx="920">
                  <c:v>4.4000000000000004</c:v>
                </c:pt>
                <c:pt idx="921">
                  <c:v>4.4000000000000004</c:v>
                </c:pt>
                <c:pt idx="922">
                  <c:v>4.4000000000000004</c:v>
                </c:pt>
                <c:pt idx="923">
                  <c:v>4.4000000000000004</c:v>
                </c:pt>
                <c:pt idx="924">
                  <c:v>4.4000000000000004</c:v>
                </c:pt>
                <c:pt idx="925">
                  <c:v>4.4000000000000004</c:v>
                </c:pt>
                <c:pt idx="926">
                  <c:v>4.4000000000000004</c:v>
                </c:pt>
                <c:pt idx="927">
                  <c:v>4.4000000000000004</c:v>
                </c:pt>
                <c:pt idx="928">
                  <c:v>4.4000000000000004</c:v>
                </c:pt>
                <c:pt idx="929">
                  <c:v>4.4000000000000004</c:v>
                </c:pt>
                <c:pt idx="930">
                  <c:v>4.4000000000000004</c:v>
                </c:pt>
                <c:pt idx="931">
                  <c:v>4.4000000000000004</c:v>
                </c:pt>
                <c:pt idx="932">
                  <c:v>4.4000000000000004</c:v>
                </c:pt>
                <c:pt idx="933">
                  <c:v>4.4000000000000004</c:v>
                </c:pt>
                <c:pt idx="934">
                  <c:v>4.4000000000000004</c:v>
                </c:pt>
                <c:pt idx="935">
                  <c:v>4.4000000000000004</c:v>
                </c:pt>
                <c:pt idx="936">
                  <c:v>4.4000000000000004</c:v>
                </c:pt>
                <c:pt idx="937">
                  <c:v>4.4000000000000004</c:v>
                </c:pt>
                <c:pt idx="938">
                  <c:v>4.4000000000000004</c:v>
                </c:pt>
                <c:pt idx="939">
                  <c:v>4.4000000000000004</c:v>
                </c:pt>
                <c:pt idx="940">
                  <c:v>4.4000000000000004</c:v>
                </c:pt>
                <c:pt idx="941">
                  <c:v>4.4000000000000004</c:v>
                </c:pt>
                <c:pt idx="942">
                  <c:v>4.4000000000000004</c:v>
                </c:pt>
                <c:pt idx="943">
                  <c:v>4.4000000000000004</c:v>
                </c:pt>
                <c:pt idx="944">
                  <c:v>4.4000000000000004</c:v>
                </c:pt>
                <c:pt idx="945">
                  <c:v>4.4000000000000004</c:v>
                </c:pt>
                <c:pt idx="946">
                  <c:v>4.4000000000000004</c:v>
                </c:pt>
                <c:pt idx="947">
                  <c:v>4.4000000000000004</c:v>
                </c:pt>
                <c:pt idx="948">
                  <c:v>4.4000000000000004</c:v>
                </c:pt>
                <c:pt idx="949">
                  <c:v>4.4000000000000004</c:v>
                </c:pt>
                <c:pt idx="950">
                  <c:v>4.4000000000000004</c:v>
                </c:pt>
                <c:pt idx="951">
                  <c:v>4.4000000000000004</c:v>
                </c:pt>
                <c:pt idx="952">
                  <c:v>4.4000000000000004</c:v>
                </c:pt>
                <c:pt idx="953">
                  <c:v>4.4000000000000004</c:v>
                </c:pt>
                <c:pt idx="954">
                  <c:v>4.4000000000000004</c:v>
                </c:pt>
                <c:pt idx="955">
                  <c:v>4.4000000000000004</c:v>
                </c:pt>
                <c:pt idx="956">
                  <c:v>4.4000000000000004</c:v>
                </c:pt>
                <c:pt idx="957">
                  <c:v>4.4000000000000004</c:v>
                </c:pt>
                <c:pt idx="958">
                  <c:v>4.4000000000000004</c:v>
                </c:pt>
                <c:pt idx="959">
                  <c:v>4.4000000000000004</c:v>
                </c:pt>
                <c:pt idx="960">
                  <c:v>4.4000000000000004</c:v>
                </c:pt>
                <c:pt idx="961">
                  <c:v>4.4000000000000004</c:v>
                </c:pt>
                <c:pt idx="962">
                  <c:v>4.4000000000000004</c:v>
                </c:pt>
                <c:pt idx="963">
                  <c:v>4.4000000000000004</c:v>
                </c:pt>
                <c:pt idx="964">
                  <c:v>4.4000000000000004</c:v>
                </c:pt>
                <c:pt idx="965">
                  <c:v>4.4000000000000004</c:v>
                </c:pt>
                <c:pt idx="966">
                  <c:v>4.4000000000000004</c:v>
                </c:pt>
                <c:pt idx="967">
                  <c:v>4.4000000000000004</c:v>
                </c:pt>
                <c:pt idx="968">
                  <c:v>4.4000000000000004</c:v>
                </c:pt>
                <c:pt idx="969">
                  <c:v>4.4000000000000004</c:v>
                </c:pt>
                <c:pt idx="970">
                  <c:v>4.4000000000000004</c:v>
                </c:pt>
                <c:pt idx="971">
                  <c:v>4.4000000000000004</c:v>
                </c:pt>
                <c:pt idx="972">
                  <c:v>4.4000000000000004</c:v>
                </c:pt>
                <c:pt idx="973">
                  <c:v>4.4000000000000004</c:v>
                </c:pt>
                <c:pt idx="974">
                  <c:v>4.4000000000000004</c:v>
                </c:pt>
                <c:pt idx="975">
                  <c:v>4.4000000000000004</c:v>
                </c:pt>
                <c:pt idx="976">
                  <c:v>4.4000000000000004</c:v>
                </c:pt>
                <c:pt idx="977">
                  <c:v>4.4000000000000004</c:v>
                </c:pt>
                <c:pt idx="978">
                  <c:v>4.4000000000000004</c:v>
                </c:pt>
                <c:pt idx="979">
                  <c:v>4.4000000000000004</c:v>
                </c:pt>
                <c:pt idx="980">
                  <c:v>4.4000000000000004</c:v>
                </c:pt>
                <c:pt idx="981">
                  <c:v>4.4000000000000004</c:v>
                </c:pt>
                <c:pt idx="982">
                  <c:v>4.4000000000000004</c:v>
                </c:pt>
                <c:pt idx="983">
                  <c:v>4.4000000000000004</c:v>
                </c:pt>
                <c:pt idx="984">
                  <c:v>4.4000000000000004</c:v>
                </c:pt>
                <c:pt idx="985">
                  <c:v>4.4000000000000004</c:v>
                </c:pt>
                <c:pt idx="986">
                  <c:v>4.4000000000000004</c:v>
                </c:pt>
                <c:pt idx="987">
                  <c:v>4.4000000000000004</c:v>
                </c:pt>
                <c:pt idx="988">
                  <c:v>4.4000000000000004</c:v>
                </c:pt>
                <c:pt idx="989">
                  <c:v>4.4000000000000004</c:v>
                </c:pt>
                <c:pt idx="990">
                  <c:v>4.4000000000000004</c:v>
                </c:pt>
                <c:pt idx="991">
                  <c:v>4.4000000000000004</c:v>
                </c:pt>
                <c:pt idx="992">
                  <c:v>4.4000000000000004</c:v>
                </c:pt>
                <c:pt idx="993">
                  <c:v>4.4000000000000004</c:v>
                </c:pt>
                <c:pt idx="994">
                  <c:v>4.4000000000000004</c:v>
                </c:pt>
                <c:pt idx="995">
                  <c:v>4.4000000000000004</c:v>
                </c:pt>
                <c:pt idx="996">
                  <c:v>4.4000000000000004</c:v>
                </c:pt>
                <c:pt idx="997">
                  <c:v>4.4000000000000004</c:v>
                </c:pt>
                <c:pt idx="998">
                  <c:v>4.4000000000000004</c:v>
                </c:pt>
                <c:pt idx="999">
                  <c:v>4.4000000000000004</c:v>
                </c:pt>
                <c:pt idx="1000">
                  <c:v>4.4000000000000004</c:v>
                </c:pt>
                <c:pt idx="1001">
                  <c:v>4.4000000000000004</c:v>
                </c:pt>
                <c:pt idx="1002">
                  <c:v>4.4000000000000004</c:v>
                </c:pt>
                <c:pt idx="1003">
                  <c:v>4.4000000000000004</c:v>
                </c:pt>
                <c:pt idx="1004">
                  <c:v>4.4000000000000004</c:v>
                </c:pt>
                <c:pt idx="1005">
                  <c:v>4.4000000000000004</c:v>
                </c:pt>
                <c:pt idx="1006">
                  <c:v>4.4000000000000004</c:v>
                </c:pt>
                <c:pt idx="1007">
                  <c:v>4.4000000000000004</c:v>
                </c:pt>
                <c:pt idx="1008">
                  <c:v>4.4000000000000004</c:v>
                </c:pt>
                <c:pt idx="1009">
                  <c:v>4.4000000000000004</c:v>
                </c:pt>
                <c:pt idx="1010">
                  <c:v>4.4000000000000004</c:v>
                </c:pt>
                <c:pt idx="1011">
                  <c:v>4.4000000000000004</c:v>
                </c:pt>
                <c:pt idx="1012">
                  <c:v>4.4000000000000004</c:v>
                </c:pt>
                <c:pt idx="1013">
                  <c:v>4.4000000000000004</c:v>
                </c:pt>
                <c:pt idx="1014">
                  <c:v>4.4000000000000004</c:v>
                </c:pt>
                <c:pt idx="1015">
                  <c:v>4.4000000000000004</c:v>
                </c:pt>
                <c:pt idx="1016">
                  <c:v>4.4000000000000004</c:v>
                </c:pt>
                <c:pt idx="1017">
                  <c:v>4.4000000000000004</c:v>
                </c:pt>
                <c:pt idx="1018">
                  <c:v>4.4000000000000004</c:v>
                </c:pt>
                <c:pt idx="1019">
                  <c:v>4.4000000000000004</c:v>
                </c:pt>
                <c:pt idx="1020">
                  <c:v>4.4000000000000004</c:v>
                </c:pt>
                <c:pt idx="1021">
                  <c:v>4.4000000000000004</c:v>
                </c:pt>
                <c:pt idx="1022">
                  <c:v>4.4000000000000004</c:v>
                </c:pt>
                <c:pt idx="1023">
                  <c:v>4.4000000000000004</c:v>
                </c:pt>
                <c:pt idx="1024">
                  <c:v>4.4000000000000004</c:v>
                </c:pt>
                <c:pt idx="1025">
                  <c:v>4.4000000000000004</c:v>
                </c:pt>
                <c:pt idx="1026">
                  <c:v>4.4000000000000004</c:v>
                </c:pt>
                <c:pt idx="1027">
                  <c:v>4.4000000000000004</c:v>
                </c:pt>
                <c:pt idx="1028">
                  <c:v>4.4000000000000004</c:v>
                </c:pt>
                <c:pt idx="1029">
                  <c:v>4.4000000000000004</c:v>
                </c:pt>
                <c:pt idx="1030">
                  <c:v>4.4000000000000004</c:v>
                </c:pt>
                <c:pt idx="1031">
                  <c:v>4.4000000000000004</c:v>
                </c:pt>
                <c:pt idx="1032">
                  <c:v>4.4000000000000004</c:v>
                </c:pt>
                <c:pt idx="1033">
                  <c:v>4.4000000000000004</c:v>
                </c:pt>
                <c:pt idx="1034">
                  <c:v>4.4000000000000004</c:v>
                </c:pt>
                <c:pt idx="1035">
                  <c:v>4.4000000000000004</c:v>
                </c:pt>
                <c:pt idx="1036">
                  <c:v>4.4000000000000004</c:v>
                </c:pt>
                <c:pt idx="1037">
                  <c:v>4.4000000000000004</c:v>
                </c:pt>
                <c:pt idx="1038">
                  <c:v>4.4000000000000004</c:v>
                </c:pt>
                <c:pt idx="1039">
                  <c:v>4.4000000000000004</c:v>
                </c:pt>
                <c:pt idx="1040">
                  <c:v>4.4000000000000004</c:v>
                </c:pt>
                <c:pt idx="1041">
                  <c:v>4.4000000000000004</c:v>
                </c:pt>
                <c:pt idx="1042">
                  <c:v>4.4000000000000004</c:v>
                </c:pt>
                <c:pt idx="1043">
                  <c:v>4.4000000000000004</c:v>
                </c:pt>
                <c:pt idx="1044">
                  <c:v>4.4000000000000004</c:v>
                </c:pt>
                <c:pt idx="1045">
                  <c:v>4.4000000000000004</c:v>
                </c:pt>
                <c:pt idx="1046">
                  <c:v>4.4000000000000004</c:v>
                </c:pt>
                <c:pt idx="1047">
                  <c:v>4.4000000000000004</c:v>
                </c:pt>
                <c:pt idx="1048">
                  <c:v>4.4000000000000004</c:v>
                </c:pt>
                <c:pt idx="1049">
                  <c:v>4.4000000000000004</c:v>
                </c:pt>
                <c:pt idx="1050">
                  <c:v>4.4000000000000004</c:v>
                </c:pt>
                <c:pt idx="1051">
                  <c:v>4.4000000000000004</c:v>
                </c:pt>
                <c:pt idx="1052">
                  <c:v>4.4000000000000004</c:v>
                </c:pt>
                <c:pt idx="1053">
                  <c:v>4.4000000000000004</c:v>
                </c:pt>
                <c:pt idx="1054">
                  <c:v>4.4000000000000004</c:v>
                </c:pt>
                <c:pt idx="1055">
                  <c:v>4.4000000000000004</c:v>
                </c:pt>
                <c:pt idx="1056">
                  <c:v>4.4000000000000004</c:v>
                </c:pt>
                <c:pt idx="1057">
                  <c:v>4.4000000000000004</c:v>
                </c:pt>
                <c:pt idx="1058">
                  <c:v>4.4000000000000004</c:v>
                </c:pt>
                <c:pt idx="1059">
                  <c:v>4.41</c:v>
                </c:pt>
                <c:pt idx="1060">
                  <c:v>4.41</c:v>
                </c:pt>
                <c:pt idx="1061">
                  <c:v>4.41</c:v>
                </c:pt>
                <c:pt idx="1062">
                  <c:v>4.41</c:v>
                </c:pt>
                <c:pt idx="1063">
                  <c:v>4.41</c:v>
                </c:pt>
                <c:pt idx="1064">
                  <c:v>4.41</c:v>
                </c:pt>
                <c:pt idx="1065">
                  <c:v>4.41</c:v>
                </c:pt>
                <c:pt idx="1066">
                  <c:v>4.41</c:v>
                </c:pt>
                <c:pt idx="1067">
                  <c:v>4.41</c:v>
                </c:pt>
                <c:pt idx="1068">
                  <c:v>4.41</c:v>
                </c:pt>
                <c:pt idx="1069">
                  <c:v>4.41</c:v>
                </c:pt>
                <c:pt idx="1070">
                  <c:v>4.41</c:v>
                </c:pt>
                <c:pt idx="1071">
                  <c:v>4.41</c:v>
                </c:pt>
                <c:pt idx="1072">
                  <c:v>4.41</c:v>
                </c:pt>
                <c:pt idx="1073">
                  <c:v>4.41</c:v>
                </c:pt>
                <c:pt idx="1074">
                  <c:v>4.41</c:v>
                </c:pt>
                <c:pt idx="1075">
                  <c:v>4.41</c:v>
                </c:pt>
                <c:pt idx="1076">
                  <c:v>4.41</c:v>
                </c:pt>
                <c:pt idx="1077">
                  <c:v>4.41</c:v>
                </c:pt>
                <c:pt idx="1078">
                  <c:v>4.41</c:v>
                </c:pt>
                <c:pt idx="1079">
                  <c:v>4.41</c:v>
                </c:pt>
                <c:pt idx="1080">
                  <c:v>4.41</c:v>
                </c:pt>
                <c:pt idx="1081">
                  <c:v>4.41</c:v>
                </c:pt>
                <c:pt idx="1082">
                  <c:v>4.41</c:v>
                </c:pt>
                <c:pt idx="1083">
                  <c:v>4.41</c:v>
                </c:pt>
                <c:pt idx="1084">
                  <c:v>4.41</c:v>
                </c:pt>
                <c:pt idx="1085">
                  <c:v>4.41</c:v>
                </c:pt>
                <c:pt idx="1086">
                  <c:v>4.41</c:v>
                </c:pt>
                <c:pt idx="1087">
                  <c:v>4.41</c:v>
                </c:pt>
                <c:pt idx="1088">
                  <c:v>4.41</c:v>
                </c:pt>
                <c:pt idx="1089">
                  <c:v>4.41</c:v>
                </c:pt>
                <c:pt idx="1090">
                  <c:v>4.41</c:v>
                </c:pt>
              </c:numCache>
            </c:numRef>
          </c:yVal>
          <c:smooth val="0"/>
        </c:ser>
        <c:dLbls>
          <c:showLegendKey val="0"/>
          <c:showVal val="0"/>
          <c:showCatName val="0"/>
          <c:showSerName val="0"/>
          <c:showPercent val="0"/>
          <c:showBubbleSize val="0"/>
        </c:dLbls>
        <c:axId val="37663488"/>
        <c:axId val="37665408"/>
      </c:scatterChart>
      <c:valAx>
        <c:axId val="37663488"/>
        <c:scaling>
          <c:orientation val="minMax"/>
          <c:max val="2000"/>
          <c:min val="0"/>
        </c:scaling>
        <c:delete val="0"/>
        <c:axPos val="b"/>
        <c:majorGridlines/>
        <c:title>
          <c:tx>
            <c:rich>
              <a:bodyPr/>
              <a:lstStyle/>
              <a:p>
                <a:pPr>
                  <a:defRPr sz="1600"/>
                </a:pPr>
                <a:r>
                  <a:rPr lang="en-US" sz="1600"/>
                  <a:t>Time (s)</a:t>
                </a:r>
              </a:p>
            </c:rich>
          </c:tx>
          <c:layout>
            <c:manualLayout>
              <c:xMode val="edge"/>
              <c:yMode val="edge"/>
              <c:x val="0.48541811535772805"/>
              <c:y val="0.92699404761904769"/>
            </c:manualLayout>
          </c:layout>
          <c:overlay val="0"/>
        </c:title>
        <c:numFmt formatCode="0" sourceLinked="0"/>
        <c:majorTickMark val="out"/>
        <c:minorTickMark val="none"/>
        <c:tickLblPos val="nextTo"/>
        <c:txPr>
          <a:bodyPr/>
          <a:lstStyle/>
          <a:p>
            <a:pPr>
              <a:defRPr sz="1400"/>
            </a:pPr>
            <a:endParaRPr lang="en-US"/>
          </a:p>
        </c:txPr>
        <c:crossAx val="37665408"/>
        <c:crosses val="autoZero"/>
        <c:crossBetween val="midCat"/>
      </c:valAx>
      <c:valAx>
        <c:axId val="37665408"/>
        <c:scaling>
          <c:orientation val="minMax"/>
          <c:min val="4"/>
        </c:scaling>
        <c:delete val="0"/>
        <c:axPos val="l"/>
        <c:majorGridlines/>
        <c:title>
          <c:tx>
            <c:rich>
              <a:bodyPr rot="-5400000" vert="horz"/>
              <a:lstStyle/>
              <a:p>
                <a:pPr>
                  <a:defRPr sz="1600"/>
                </a:pPr>
                <a:r>
                  <a:rPr lang="en-US" sz="1600" dirty="0"/>
                  <a:t>Temperature </a:t>
                </a:r>
                <a:r>
                  <a:rPr lang="en-US" sz="1600" dirty="0" smtClean="0"/>
                  <a:t>of Coil (K</a:t>
                </a:r>
                <a:r>
                  <a:rPr lang="en-US" sz="1600" dirty="0"/>
                  <a:t>)</a:t>
                </a:r>
              </a:p>
            </c:rich>
          </c:tx>
          <c:layout>
            <c:manualLayout>
              <c:xMode val="edge"/>
              <c:yMode val="edge"/>
              <c:x val="2.0129254065890168E-2"/>
              <c:y val="0.2271838676415448"/>
            </c:manualLayout>
          </c:layout>
          <c:overlay val="0"/>
        </c:title>
        <c:numFmt formatCode="General" sourceLinked="1"/>
        <c:majorTickMark val="out"/>
        <c:minorTickMark val="none"/>
        <c:tickLblPos val="nextTo"/>
        <c:txPr>
          <a:bodyPr/>
          <a:lstStyle/>
          <a:p>
            <a:pPr>
              <a:defRPr sz="1600"/>
            </a:pPr>
            <a:endParaRPr lang="en-US"/>
          </a:p>
        </c:txPr>
        <c:crossAx val="37663488"/>
        <c:crosses val="autoZero"/>
        <c:crossBetween val="midCat"/>
      </c:valAx>
    </c:plotArea>
    <c:legend>
      <c:legendPos val="r"/>
      <c:layout>
        <c:manualLayout>
          <c:xMode val="edge"/>
          <c:yMode val="edge"/>
          <c:x val="0.56232939632545931"/>
          <c:y val="0.13056479968305848"/>
          <c:w val="0.36416618945359103"/>
          <c:h val="0.13220150547219334"/>
        </c:manualLayout>
      </c:layout>
      <c:overlay val="0"/>
      <c:spPr>
        <a:solidFill>
          <a:schemeClr val="bg1"/>
        </a:solidFill>
        <a:ln>
          <a:solidFill>
            <a:schemeClr val="tx1"/>
          </a:solidFill>
        </a:ln>
      </c:spPr>
      <c:txPr>
        <a:bodyPr/>
        <a:lstStyle/>
        <a:p>
          <a:pPr>
            <a:defRPr sz="14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924FF92-8A39-49E8-AD07-71E347A9E2D5}" type="datetimeFigureOut">
              <a:rPr lang="en-US" smtClean="0"/>
              <a:t>6/22/2017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7650DA8-73F1-4D94-881B-378DD82AAA30}" type="slidenum">
              <a:rPr lang="en-US" smtClean="0"/>
              <a:t>‹#›</a:t>
            </a:fld>
            <a:endParaRPr lang="en-US"/>
          </a:p>
        </p:txBody>
      </p:sp>
    </p:spTree>
    <p:extLst>
      <p:ext uri="{BB962C8B-B14F-4D97-AF65-F5344CB8AC3E}">
        <p14:creationId xmlns:p14="http://schemas.microsoft.com/office/powerpoint/2010/main" val="336820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50DA8-73F1-4D94-881B-378DD82AAA30}" type="slidenum">
              <a:rPr lang="en-US" smtClean="0"/>
              <a:t>3</a:t>
            </a:fld>
            <a:endParaRPr lang="en-US"/>
          </a:p>
        </p:txBody>
      </p:sp>
    </p:spTree>
    <p:extLst>
      <p:ext uri="{BB962C8B-B14F-4D97-AF65-F5344CB8AC3E}">
        <p14:creationId xmlns:p14="http://schemas.microsoft.com/office/powerpoint/2010/main" val="172771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3231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97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336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5498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8802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4499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276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883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8002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973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1338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067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1200" smtClean="0">
                <a:solidFill>
                  <a:prstClr val="white"/>
                </a:solidFill>
              </a:rPr>
              <a:pPr/>
              <a:t>‹#›</a:t>
            </a:fld>
            <a:endParaRPr lang="en-US" sz="1200" dirty="0">
              <a:solidFill>
                <a:prstClr val="white"/>
              </a:solidFill>
            </a:endParaRPr>
          </a:p>
        </p:txBody>
      </p:sp>
      <p:sp>
        <p:nvSpPr>
          <p:cNvPr id="8" name="TextBox 7"/>
          <p:cNvSpPr txBox="1"/>
          <p:nvPr userDrawn="1"/>
        </p:nvSpPr>
        <p:spPr>
          <a:xfrm>
            <a:off x="2247900" y="6514362"/>
            <a:ext cx="140970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June</a:t>
            </a:r>
            <a:r>
              <a:rPr lang="en-US" sz="1000" baseline="0" dirty="0" smtClean="0">
                <a:solidFill>
                  <a:prstClr val="white"/>
                </a:solidFill>
                <a:latin typeface="Arial" panose="020B0604020202020204" pitchFamily="34" charset="0"/>
                <a:cs typeface="Arial" panose="020B0604020202020204" pitchFamily="34" charset="0"/>
              </a:rPr>
              <a:t> 23,</a:t>
            </a:r>
            <a:r>
              <a:rPr lang="en-US" sz="1000" dirty="0" smtClean="0">
                <a:solidFill>
                  <a:prstClr val="white"/>
                </a:solidFill>
                <a:latin typeface="Arial" panose="020B0604020202020204" pitchFamily="34" charset="0"/>
                <a:cs typeface="Arial" panose="020B0604020202020204" pitchFamily="34" charset="0"/>
              </a:rPr>
              <a:t> 2017</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64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7772400" cy="1981200"/>
          </a:xfrm>
        </p:spPr>
        <p:txBody>
          <a:bodyPr/>
          <a:lstStyle/>
          <a:p>
            <a:pPr>
              <a:lnSpc>
                <a:spcPct val="140000"/>
              </a:lnSpc>
              <a:spcAft>
                <a:spcPts val="600"/>
              </a:spcAft>
            </a:pPr>
            <a:r>
              <a:rPr lang="en-US" sz="3600" dirty="0"/>
              <a:t>Hall C </a:t>
            </a:r>
            <a:r>
              <a:rPr lang="en-US" sz="3600" dirty="0" smtClean="0"/>
              <a:t>Upgrade</a:t>
            </a:r>
            <a:br>
              <a:rPr lang="en-US" sz="3600" dirty="0" smtClean="0"/>
            </a:br>
            <a:r>
              <a:rPr lang="en-US" sz="3600" dirty="0" smtClean="0"/>
              <a:t>SHMS</a:t>
            </a:r>
            <a:br>
              <a:rPr lang="en-US" sz="3600" dirty="0" smtClean="0"/>
            </a:br>
            <a:r>
              <a:rPr lang="en-US" sz="3600" dirty="0" smtClean="0"/>
              <a:t> (&amp; HMS)</a:t>
            </a:r>
            <a:br>
              <a:rPr lang="en-US" sz="3600" dirty="0" smtClean="0"/>
            </a:br>
            <a:r>
              <a:rPr lang="en-US" sz="4000" dirty="0" smtClean="0">
                <a:solidFill>
                  <a:srgbClr val="FF0000"/>
                </a:solidFill>
              </a:rPr>
              <a:t> </a:t>
            </a:r>
            <a:endParaRPr lang="en-US" sz="4000" dirty="0">
              <a:solidFill>
                <a:srgbClr val="FF0000"/>
              </a:solidFill>
            </a:endParaRPr>
          </a:p>
        </p:txBody>
      </p:sp>
      <p:sp>
        <p:nvSpPr>
          <p:cNvPr id="4" name="Title 1"/>
          <p:cNvSpPr txBox="1">
            <a:spLocks/>
          </p:cNvSpPr>
          <p:nvPr/>
        </p:nvSpPr>
        <p:spPr>
          <a:xfrm>
            <a:off x="770325" y="3352800"/>
            <a:ext cx="77724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800" dirty="0" smtClean="0">
                <a:solidFill>
                  <a:srgbClr val="CC3399"/>
                </a:solidFill>
              </a:rPr>
              <a:t>Steven </a:t>
            </a:r>
            <a:r>
              <a:rPr lang="en-US" sz="2800" dirty="0">
                <a:solidFill>
                  <a:srgbClr val="CC3399"/>
                </a:solidFill>
              </a:rPr>
              <a:t>Lassiter</a:t>
            </a:r>
          </a:p>
          <a:p>
            <a:r>
              <a:rPr lang="en-US" sz="2800" dirty="0">
                <a:solidFill>
                  <a:srgbClr val="CC3399"/>
                </a:solidFill>
              </a:rPr>
              <a:t>Paul Brindza, </a:t>
            </a:r>
            <a:r>
              <a:rPr lang="en-US" sz="2800" dirty="0" smtClean="0">
                <a:solidFill>
                  <a:srgbClr val="CC3399"/>
                </a:solidFill>
              </a:rPr>
              <a:t>Eric Sun, Mike </a:t>
            </a:r>
            <a:r>
              <a:rPr lang="en-US" sz="2800" dirty="0">
                <a:solidFill>
                  <a:srgbClr val="CC3399"/>
                </a:solidFill>
              </a:rPr>
              <a:t>Fowler</a:t>
            </a:r>
          </a:p>
          <a:p>
            <a:r>
              <a:rPr lang="en-US" sz="2800" dirty="0">
                <a:solidFill>
                  <a:srgbClr val="CC3399"/>
                </a:solidFill>
              </a:rPr>
              <a:t>Bert Metzger, Dan Young, Paulo Medeiros</a:t>
            </a:r>
          </a:p>
        </p:txBody>
      </p:sp>
      <p:sp>
        <p:nvSpPr>
          <p:cNvPr id="6" name="TextBox 5"/>
          <p:cNvSpPr txBox="1"/>
          <p:nvPr/>
        </p:nvSpPr>
        <p:spPr>
          <a:xfrm>
            <a:off x="6019800" y="5078849"/>
            <a:ext cx="2667000" cy="954107"/>
          </a:xfrm>
          <a:prstGeom prst="rect">
            <a:avLst/>
          </a:prstGeom>
          <a:noFill/>
        </p:spPr>
        <p:txBody>
          <a:bodyPr wrap="square" rtlCol="0">
            <a:spAutoFit/>
          </a:bodyPr>
          <a:lstStyle/>
          <a:p>
            <a:pPr algn="r" defTabSz="457200"/>
            <a:r>
              <a:rPr lang="en-US" sz="1400" b="1" dirty="0" smtClean="0">
                <a:latin typeface="Arial" panose="020B0604020202020204" pitchFamily="34" charset="0"/>
                <a:cs typeface="Arial" panose="020B0604020202020204" pitchFamily="34" charset="0"/>
              </a:rPr>
              <a:t>Hall C User Group</a:t>
            </a:r>
          </a:p>
          <a:p>
            <a:pPr algn="r" defTabSz="457200"/>
            <a:r>
              <a:rPr lang="en-US" sz="1400" b="1" dirty="0" smtClean="0">
                <a:latin typeface="Arial" panose="020B0604020202020204" pitchFamily="34" charset="0"/>
                <a:cs typeface="Arial" panose="020B0604020202020204" pitchFamily="34" charset="0"/>
              </a:rPr>
              <a:t>Jefferson Lab</a:t>
            </a:r>
          </a:p>
          <a:p>
            <a:pPr algn="r" defTabSz="457200"/>
            <a:r>
              <a:rPr lang="en-US" sz="1400" b="1" dirty="0" smtClean="0">
                <a:latin typeface="Arial" panose="020B0604020202020204" pitchFamily="34" charset="0"/>
                <a:cs typeface="Arial" panose="020B0604020202020204" pitchFamily="34" charset="0"/>
              </a:rPr>
              <a:t>June 23, 2017</a:t>
            </a:r>
          </a:p>
          <a:p>
            <a:pPr algn="r" defTabSz="457200"/>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1208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397933"/>
          </a:xfrm>
        </p:spPr>
        <p:txBody>
          <a:bodyPr/>
          <a:lstStyle/>
          <a:p>
            <a:r>
              <a:rPr lang="en-US" dirty="0" smtClean="0"/>
              <a:t>Dipole Pre-Installation</a:t>
            </a:r>
            <a:endParaRPr lang="en-US" dirty="0"/>
          </a:p>
        </p:txBody>
      </p:sp>
      <p:pic>
        <p:nvPicPr>
          <p:cNvPr id="2050" name="Picture 2" descr="Z:\SHMS\Sigma Phi\Dipole onsite welding\Pictures\DSCN09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24" t="9774" r="8973" b="10225"/>
          <a:stretch/>
        </p:blipFill>
        <p:spPr bwMode="auto">
          <a:xfrm>
            <a:off x="76200" y="1657062"/>
            <a:ext cx="6324600" cy="47434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Z:\SHMS\Sigma Phi\Dipole onsite welding\Pictures\DSCN09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01" t="18661" r="58178" b="26668"/>
          <a:stretch/>
        </p:blipFill>
        <p:spPr bwMode="auto">
          <a:xfrm>
            <a:off x="6934200" y="990600"/>
            <a:ext cx="1720970" cy="37490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35993" y="1219200"/>
            <a:ext cx="2740962" cy="400110"/>
          </a:xfrm>
          <a:prstGeom prst="rect">
            <a:avLst/>
          </a:prstGeom>
          <a:noFill/>
        </p:spPr>
        <p:txBody>
          <a:bodyPr wrap="square" rtlCol="0">
            <a:spAutoFit/>
          </a:bodyPr>
          <a:lstStyle/>
          <a:p>
            <a:r>
              <a:rPr lang="en-US" sz="2000" dirty="0" smtClean="0"/>
              <a:t>Dipole without its CCR</a:t>
            </a:r>
          </a:p>
        </p:txBody>
      </p:sp>
      <p:sp>
        <p:nvSpPr>
          <p:cNvPr id="10" name="TextBox 9"/>
          <p:cNvSpPr txBox="1"/>
          <p:nvPr/>
        </p:nvSpPr>
        <p:spPr>
          <a:xfrm>
            <a:off x="6904808" y="4797554"/>
            <a:ext cx="1750362" cy="400110"/>
          </a:xfrm>
          <a:prstGeom prst="rect">
            <a:avLst/>
          </a:prstGeom>
          <a:noFill/>
        </p:spPr>
        <p:txBody>
          <a:bodyPr wrap="square" rtlCol="0">
            <a:spAutoFit/>
          </a:bodyPr>
          <a:lstStyle/>
          <a:p>
            <a:r>
              <a:rPr lang="en-US" sz="2000" dirty="0" smtClean="0"/>
              <a:t>Dipole CCR can </a:t>
            </a:r>
          </a:p>
        </p:txBody>
      </p:sp>
    </p:spTree>
    <p:extLst>
      <p:ext uri="{BB962C8B-B14F-4D97-AF65-F5344CB8AC3E}">
        <p14:creationId xmlns:p14="http://schemas.microsoft.com/office/powerpoint/2010/main" val="2524255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Dipole Installation </a:t>
            </a:r>
            <a:r>
              <a:rPr lang="en-US" sz="2800" dirty="0" smtClean="0"/>
              <a:t>(Nov 2016)</a:t>
            </a:r>
            <a:endParaRPr lang="en-US" sz="28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6400800" cy="5373400"/>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1469612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Dipole Current Leads Splicing </a:t>
            </a:r>
            <a:r>
              <a:rPr lang="en-US" sz="2800" dirty="0" smtClean="0"/>
              <a:t>(Nov 2016)</a:t>
            </a:r>
            <a:endParaRPr lang="en-US" sz="2800" dirty="0"/>
          </a:p>
        </p:txBody>
      </p:sp>
      <p:pic>
        <p:nvPicPr>
          <p:cNvPr id="6" name="Content Placeholder 5"/>
          <p:cNvPicPr>
            <a:picLocks noGrp="1" noChangeAspect="1"/>
          </p:cNvPicPr>
          <p:nvPr>
            <p:ph idx="1"/>
          </p:nvPr>
        </p:nvPicPr>
        <p:blipFill>
          <a:blip r:embed="rId2"/>
          <a:stretch>
            <a:fillRect/>
          </a:stretch>
        </p:blipFill>
        <p:spPr>
          <a:xfrm>
            <a:off x="5715000" y="897467"/>
            <a:ext cx="2716778" cy="5446586"/>
          </a:xfrm>
          <a:prstGeom prst="rect">
            <a:avLst/>
          </a:prstGeom>
        </p:spPr>
      </p:pic>
      <p:pic>
        <p:nvPicPr>
          <p:cNvPr id="8196" name="Picture 4" descr="W:\SHMS\Dipole\Soldering leads\IMG_39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226" y="891577"/>
            <a:ext cx="4088973" cy="545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430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Dipole Cryo Lines Welded</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990" r="4886"/>
          <a:stretch/>
        </p:blipFill>
        <p:spPr>
          <a:xfrm>
            <a:off x="37955" y="1438941"/>
            <a:ext cx="4243453" cy="4352259"/>
          </a:xfrm>
        </p:spPr>
      </p:pic>
      <p:pic>
        <p:nvPicPr>
          <p:cNvPr id="1026" name="Picture 2" descr="W:\SHMS\Dipole\JLAB Fabrication\IMG_32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53" r="107"/>
          <a:stretch/>
        </p:blipFill>
        <p:spPr bwMode="auto">
          <a:xfrm>
            <a:off x="4336690" y="1440051"/>
            <a:ext cx="4768499"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782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Dipole Chimney's MLI insulation and LN2 Shields</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127" y="879542"/>
            <a:ext cx="4106073" cy="5474764"/>
          </a:xfrm>
          <a:prstGeom prst="rect">
            <a:avLst/>
          </a:prstGeom>
        </p:spPr>
      </p:pic>
      <p:pic>
        <p:nvPicPr>
          <p:cNvPr id="3074" name="Picture 2" descr="Z:\SHMS\Sigma Phi\Dipole onsite welding\Pictures\DSCN09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35"/>
          <a:stretch/>
        </p:blipFill>
        <p:spPr bwMode="auto">
          <a:xfrm>
            <a:off x="5137694" y="857560"/>
            <a:ext cx="325335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990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Dipole’s Chimney OVC Welding</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838200"/>
            <a:ext cx="4133862" cy="5512930"/>
          </a:xfrm>
          <a:prstGeom prst="rect">
            <a:avLst/>
          </a:prstGeom>
        </p:spPr>
      </p:pic>
      <p:pic>
        <p:nvPicPr>
          <p:cNvPr id="4098" name="Picture 2" descr="Z:\SHMS\Sigma Phi\Dipole onsite welding\Pictures\DSCN1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30" r="30771"/>
          <a:stretch/>
        </p:blipFill>
        <p:spPr bwMode="auto">
          <a:xfrm>
            <a:off x="152400" y="838201"/>
            <a:ext cx="44196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682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Q3 Installation </a:t>
            </a:r>
            <a:r>
              <a:rPr lang="en-US" sz="2800" dirty="0" smtClean="0"/>
              <a:t>(Dec 2016)</a:t>
            </a:r>
            <a:endParaRPr lang="en-US" sz="2800" dirty="0"/>
          </a:p>
        </p:txBody>
      </p:sp>
      <p:pic>
        <p:nvPicPr>
          <p:cNvPr id="7171" name="Picture 3" descr="\\jlabem\em\Photo Library\Hall C\161207_Q3 installation\jpg\DSC_01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0" y="838200"/>
            <a:ext cx="4114800" cy="2725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labem\em\Photo Library\Hall C\161207_Q3 installation\jpg\DSC_01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821596"/>
            <a:ext cx="4191000" cy="2775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jlabem\em\Photo Library\Hall C\161207_Q3 installation\jpg\DSC_05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4100" y="3622854"/>
            <a:ext cx="4114800" cy="272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344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22800" y="1422971"/>
            <a:ext cx="4038600" cy="235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422971"/>
            <a:ext cx="4038600" cy="235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Magnet Cool-Down and Fill</a:t>
            </a:r>
            <a:endParaRPr lang="en-US" dirty="0"/>
          </a:p>
        </p:txBody>
      </p:sp>
      <p:sp>
        <p:nvSpPr>
          <p:cNvPr id="12" name="TextBox 11"/>
          <p:cNvSpPr txBox="1"/>
          <p:nvPr/>
        </p:nvSpPr>
        <p:spPr>
          <a:xfrm>
            <a:off x="609600" y="2373868"/>
            <a:ext cx="1066800" cy="369332"/>
          </a:xfrm>
          <a:prstGeom prst="rect">
            <a:avLst/>
          </a:prstGeom>
          <a:solidFill>
            <a:schemeClr val="bg1"/>
          </a:solidFill>
          <a:ln>
            <a:solidFill>
              <a:schemeClr val="tx1"/>
            </a:solidFill>
          </a:ln>
        </p:spPr>
        <p:txBody>
          <a:bodyPr wrap="square" rtlCol="0">
            <a:spAutoFit/>
          </a:bodyPr>
          <a:lstStyle/>
          <a:p>
            <a:r>
              <a:rPr lang="en-US" dirty="0" smtClean="0"/>
              <a:t>8.5 days</a:t>
            </a:r>
            <a:endParaRPr lang="en-US" dirty="0"/>
          </a:p>
        </p:txBody>
      </p:sp>
      <p:sp>
        <p:nvSpPr>
          <p:cNvPr id="6" name="TextBox 5"/>
          <p:cNvSpPr txBox="1"/>
          <p:nvPr/>
        </p:nvSpPr>
        <p:spPr>
          <a:xfrm>
            <a:off x="5132918" y="2356935"/>
            <a:ext cx="952500" cy="369332"/>
          </a:xfrm>
          <a:prstGeom prst="rect">
            <a:avLst/>
          </a:prstGeom>
          <a:solidFill>
            <a:schemeClr val="bg1"/>
          </a:solidFill>
          <a:ln>
            <a:solidFill>
              <a:schemeClr val="tx1"/>
            </a:solidFill>
          </a:ln>
        </p:spPr>
        <p:txBody>
          <a:bodyPr wrap="square" rtlCol="0">
            <a:spAutoFit/>
          </a:bodyPr>
          <a:lstStyle/>
          <a:p>
            <a:r>
              <a:rPr lang="en-US" dirty="0" smtClean="0"/>
              <a:t>6.3 days</a:t>
            </a:r>
            <a:endParaRPr lang="en-US" dirty="0"/>
          </a:p>
        </p:txBody>
      </p:sp>
      <p:sp>
        <p:nvSpPr>
          <p:cNvPr id="11" name="TextBox 10"/>
          <p:cNvSpPr txBox="1"/>
          <p:nvPr/>
        </p:nvSpPr>
        <p:spPr>
          <a:xfrm>
            <a:off x="159268" y="838196"/>
            <a:ext cx="5706533" cy="584775"/>
          </a:xfrm>
          <a:prstGeom prst="rect">
            <a:avLst/>
          </a:prstGeom>
          <a:solidFill>
            <a:schemeClr val="bg1"/>
          </a:solidFill>
          <a:ln>
            <a:solidFill>
              <a:schemeClr val="tx1"/>
            </a:solidFill>
          </a:ln>
        </p:spPr>
        <p:txBody>
          <a:bodyPr wrap="square" rtlCol="0">
            <a:spAutoFit/>
          </a:bodyPr>
          <a:lstStyle/>
          <a:p>
            <a:r>
              <a:rPr lang="en-US" sz="1600" b="1" dirty="0" smtClean="0"/>
              <a:t>All Quads cooled and filled faster than the 10 days expected.</a:t>
            </a:r>
            <a:br>
              <a:rPr lang="en-US" sz="1600" b="1" dirty="0" smtClean="0"/>
            </a:br>
            <a:r>
              <a:rPr lang="en-US" sz="1600" b="1" dirty="0" smtClean="0"/>
              <a:t>Dipole faster than the 14 days expected.       HB took 63 hours</a:t>
            </a:r>
            <a:endParaRPr lang="en-US" sz="1600" b="1" dirty="0"/>
          </a:p>
        </p:txBody>
      </p:sp>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3775587"/>
            <a:ext cx="4495800" cy="251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410200" y="4881841"/>
            <a:ext cx="911202" cy="369332"/>
          </a:xfrm>
          <a:prstGeom prst="rect">
            <a:avLst/>
          </a:prstGeom>
          <a:solidFill>
            <a:schemeClr val="bg1"/>
          </a:solidFill>
          <a:ln>
            <a:solidFill>
              <a:schemeClr val="tx1"/>
            </a:solidFill>
          </a:ln>
        </p:spPr>
        <p:txBody>
          <a:bodyPr wrap="square" rtlCol="0">
            <a:spAutoFit/>
          </a:bodyPr>
          <a:lstStyle/>
          <a:p>
            <a:r>
              <a:rPr lang="en-US" dirty="0" smtClean="0"/>
              <a:t>11 days</a:t>
            </a:r>
            <a:endParaRPr lang="en-US" dirty="0"/>
          </a:p>
        </p:txBody>
      </p:sp>
      <p:sp>
        <p:nvSpPr>
          <p:cNvPr id="7" name="TextBox 6"/>
          <p:cNvSpPr txBox="1"/>
          <p:nvPr/>
        </p:nvSpPr>
        <p:spPr>
          <a:xfrm>
            <a:off x="6316486" y="838196"/>
            <a:ext cx="2553929" cy="584775"/>
          </a:xfrm>
          <a:prstGeom prst="rect">
            <a:avLst/>
          </a:prstGeom>
          <a:solidFill>
            <a:schemeClr val="bg1"/>
          </a:solidFill>
          <a:ln>
            <a:solidFill>
              <a:schemeClr val="tx1"/>
            </a:solidFill>
          </a:ln>
        </p:spPr>
        <p:txBody>
          <a:bodyPr wrap="square" rtlCol="0">
            <a:spAutoFit/>
          </a:bodyPr>
          <a:lstStyle/>
          <a:p>
            <a:r>
              <a:rPr lang="en-US" sz="1600" b="1" dirty="0" smtClean="0"/>
              <a:t>Cool-down rate limited to 50K delta across magnet.</a:t>
            </a:r>
            <a:endParaRPr lang="en-US" sz="1600" b="1" dirty="0"/>
          </a:p>
        </p:txBody>
      </p:sp>
      <p:graphicFrame>
        <p:nvGraphicFramePr>
          <p:cNvPr id="15" name="Content Placeholder 8"/>
          <p:cNvGraphicFramePr>
            <a:graphicFrameLocks/>
          </p:cNvGraphicFramePr>
          <p:nvPr>
            <p:extLst>
              <p:ext uri="{D42A27DB-BD31-4B8C-83A1-F6EECF244321}">
                <p14:modId xmlns:p14="http://schemas.microsoft.com/office/powerpoint/2010/main" val="1469871434"/>
              </p:ext>
            </p:extLst>
          </p:nvPr>
        </p:nvGraphicFramePr>
        <p:xfrm>
          <a:off x="152400" y="3962400"/>
          <a:ext cx="4038600" cy="2326201"/>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p:cNvSpPr txBox="1"/>
          <p:nvPr/>
        </p:nvSpPr>
        <p:spPr>
          <a:xfrm>
            <a:off x="1305466" y="5254067"/>
            <a:ext cx="911202" cy="369332"/>
          </a:xfrm>
          <a:prstGeom prst="rect">
            <a:avLst/>
          </a:prstGeom>
          <a:solidFill>
            <a:schemeClr val="bg1"/>
          </a:solidFill>
          <a:ln>
            <a:solidFill>
              <a:schemeClr val="tx1"/>
            </a:solidFill>
          </a:ln>
        </p:spPr>
        <p:txBody>
          <a:bodyPr wrap="square" rtlCol="0">
            <a:spAutoFit/>
          </a:bodyPr>
          <a:lstStyle/>
          <a:p>
            <a:r>
              <a:rPr lang="en-US" dirty="0" smtClean="0"/>
              <a:t>8 days</a:t>
            </a:r>
            <a:endParaRPr lang="en-US" dirty="0"/>
          </a:p>
        </p:txBody>
      </p:sp>
    </p:spTree>
    <p:extLst>
      <p:ext uri="{BB962C8B-B14F-4D97-AF65-F5344CB8AC3E}">
        <p14:creationId xmlns:p14="http://schemas.microsoft.com/office/powerpoint/2010/main" val="293790712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 Testing Summary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539306"/>
              </p:ext>
            </p:extLst>
          </p:nvPr>
        </p:nvGraphicFramePr>
        <p:xfrm>
          <a:off x="838198" y="1447800"/>
          <a:ext cx="7010403" cy="2768600"/>
        </p:xfrm>
        <a:graphic>
          <a:graphicData uri="http://schemas.openxmlformats.org/drawingml/2006/table">
            <a:tbl>
              <a:tblPr firstRow="1" bandRow="1">
                <a:tableStyleId>{5C22544A-7EE6-4342-B048-85BDC9FD1C3A}</a:tableStyleId>
              </a:tblPr>
              <a:tblGrid>
                <a:gridCol w="1417834"/>
                <a:gridCol w="1417834"/>
                <a:gridCol w="1496603"/>
                <a:gridCol w="1339066"/>
                <a:gridCol w="1339066"/>
              </a:tblGrid>
              <a:tr h="482918">
                <a:tc>
                  <a:txBody>
                    <a:bodyPr/>
                    <a:lstStyle/>
                    <a:p>
                      <a:pPr algn="ctr"/>
                      <a:r>
                        <a:rPr lang="en-US" dirty="0" smtClean="0"/>
                        <a:t>Magnet</a:t>
                      </a:r>
                      <a:endParaRPr lang="en-US" dirty="0"/>
                    </a:p>
                  </a:txBody>
                  <a:tcPr/>
                </a:tc>
                <a:tc>
                  <a:txBody>
                    <a:bodyPr/>
                    <a:lstStyle/>
                    <a:p>
                      <a:pPr algn="ctr"/>
                      <a:r>
                        <a:rPr lang="en-US" dirty="0" smtClean="0"/>
                        <a:t>11 GeV</a:t>
                      </a:r>
                      <a:r>
                        <a:rPr lang="en-US" baseline="0" dirty="0" smtClean="0"/>
                        <a:t> current</a:t>
                      </a:r>
                      <a:endParaRPr lang="en-US" dirty="0"/>
                    </a:p>
                  </a:txBody>
                  <a:tcPr/>
                </a:tc>
                <a:tc>
                  <a:txBody>
                    <a:bodyPr/>
                    <a:lstStyle/>
                    <a:p>
                      <a:pPr algn="ctr"/>
                      <a:r>
                        <a:rPr lang="en-US" dirty="0" smtClean="0"/>
                        <a:t>Max Current reached</a:t>
                      </a:r>
                      <a:endParaRPr lang="en-US" dirty="0"/>
                    </a:p>
                  </a:txBody>
                  <a:tcPr/>
                </a:tc>
                <a:tc>
                  <a:txBody>
                    <a:bodyPr/>
                    <a:lstStyle/>
                    <a:p>
                      <a:pPr algn="ctr"/>
                      <a:r>
                        <a:rPr lang="en-US" dirty="0" smtClean="0"/>
                        <a:t># Quenches</a:t>
                      </a:r>
                      <a:endParaRPr lang="en-US" dirty="0"/>
                    </a:p>
                  </a:txBody>
                  <a:tcPr/>
                </a:tc>
                <a:tc>
                  <a:txBody>
                    <a:bodyPr/>
                    <a:lstStyle/>
                    <a:p>
                      <a:pPr algn="ctr"/>
                      <a:r>
                        <a:rPr lang="en-US" dirty="0" smtClean="0"/>
                        <a:t>Recover Time</a:t>
                      </a:r>
                    </a:p>
                    <a:p>
                      <a:pPr algn="ctr"/>
                      <a:r>
                        <a:rPr lang="en-US" dirty="0" smtClean="0"/>
                        <a:t>[min]</a:t>
                      </a:r>
                      <a:endParaRPr lang="en-US" dirty="0"/>
                    </a:p>
                  </a:txBody>
                  <a:tcPr/>
                </a:tc>
              </a:tr>
              <a:tr h="370840">
                <a:tc>
                  <a:txBody>
                    <a:bodyPr/>
                    <a:lstStyle/>
                    <a:p>
                      <a:pPr algn="ctr"/>
                      <a:r>
                        <a:rPr lang="en-US" dirty="0" smtClean="0"/>
                        <a:t>HB</a:t>
                      </a:r>
                      <a:endParaRPr lang="en-US" dirty="0"/>
                    </a:p>
                  </a:txBody>
                  <a:tcPr/>
                </a:tc>
                <a:tc>
                  <a:txBody>
                    <a:bodyPr/>
                    <a:lstStyle/>
                    <a:p>
                      <a:pPr algn="ctr"/>
                      <a:r>
                        <a:rPr lang="en-US" dirty="0" smtClean="0"/>
                        <a:t>3930</a:t>
                      </a:r>
                      <a:endParaRPr lang="en-US" dirty="0"/>
                    </a:p>
                  </a:txBody>
                  <a:tcPr/>
                </a:tc>
                <a:tc>
                  <a:txBody>
                    <a:bodyPr/>
                    <a:lstStyle/>
                    <a:p>
                      <a:pPr algn="ctr"/>
                      <a:r>
                        <a:rPr lang="en-US" dirty="0" smtClean="0"/>
                        <a:t>4000 </a:t>
                      </a:r>
                      <a:endParaRPr lang="en-US" dirty="0"/>
                    </a:p>
                  </a:txBody>
                  <a:tcPr/>
                </a:tc>
                <a:tc>
                  <a:txBody>
                    <a:bodyPr/>
                    <a:lstStyle/>
                    <a:p>
                      <a:pPr algn="ctr"/>
                      <a:r>
                        <a:rPr lang="en-US" dirty="0" smtClean="0"/>
                        <a:t>27</a:t>
                      </a:r>
                      <a:endParaRPr lang="en-US" dirty="0"/>
                    </a:p>
                  </a:txBody>
                  <a:tcPr/>
                </a:tc>
                <a:tc>
                  <a:txBody>
                    <a:bodyPr/>
                    <a:lstStyle/>
                    <a:p>
                      <a:pPr algn="ctr"/>
                      <a:r>
                        <a:rPr lang="en-US" dirty="0" smtClean="0"/>
                        <a:t>15*</a:t>
                      </a:r>
                      <a:endParaRPr lang="en-US" dirty="0"/>
                    </a:p>
                  </a:txBody>
                  <a:tcPr/>
                </a:tc>
              </a:tr>
              <a:tr h="370840">
                <a:tc>
                  <a:txBody>
                    <a:bodyPr/>
                    <a:lstStyle/>
                    <a:p>
                      <a:pPr algn="ctr"/>
                      <a:r>
                        <a:rPr lang="en-US" dirty="0" smtClean="0"/>
                        <a:t>Q1</a:t>
                      </a:r>
                      <a:endParaRPr lang="en-US" dirty="0"/>
                    </a:p>
                  </a:txBody>
                  <a:tcPr/>
                </a:tc>
                <a:tc>
                  <a:txBody>
                    <a:bodyPr/>
                    <a:lstStyle/>
                    <a:p>
                      <a:pPr algn="ctr"/>
                      <a:r>
                        <a:rPr lang="en-US" dirty="0" smtClean="0"/>
                        <a:t>2455</a:t>
                      </a:r>
                      <a:endParaRPr lang="en-US" dirty="0"/>
                    </a:p>
                  </a:txBody>
                  <a:tcPr/>
                </a:tc>
                <a:tc>
                  <a:txBody>
                    <a:bodyPr/>
                    <a:lstStyle/>
                    <a:p>
                      <a:pPr algn="ctr"/>
                      <a:r>
                        <a:rPr lang="en-US" dirty="0" smtClean="0"/>
                        <a:t>3000 </a:t>
                      </a:r>
                      <a:endParaRPr lang="en-US" dirty="0"/>
                    </a:p>
                  </a:txBody>
                  <a:tcPr/>
                </a:tc>
                <a:tc>
                  <a:txBody>
                    <a:bodyPr/>
                    <a:lstStyle/>
                    <a:p>
                      <a:pPr algn="ctr"/>
                      <a:r>
                        <a:rPr lang="en-US" dirty="0" smtClean="0"/>
                        <a:t>0</a:t>
                      </a:r>
                      <a:endParaRPr lang="en-US" dirty="0"/>
                    </a:p>
                  </a:txBody>
                  <a:tcPr/>
                </a:tc>
                <a:tc>
                  <a:txBody>
                    <a:bodyPr/>
                    <a:lstStyle/>
                    <a:p>
                      <a:pPr algn="ctr"/>
                      <a:r>
                        <a:rPr lang="en-US" dirty="0" smtClean="0"/>
                        <a:t>30*</a:t>
                      </a:r>
                      <a:endParaRPr lang="en-US" dirty="0"/>
                    </a:p>
                  </a:txBody>
                  <a:tcPr/>
                </a:tc>
              </a:tr>
              <a:tr h="370840">
                <a:tc>
                  <a:txBody>
                    <a:bodyPr/>
                    <a:lstStyle/>
                    <a:p>
                      <a:pPr algn="ctr"/>
                      <a:r>
                        <a:rPr lang="en-US" dirty="0" smtClean="0"/>
                        <a:t>Q2</a:t>
                      </a:r>
                      <a:endParaRPr lang="en-US" dirty="0"/>
                    </a:p>
                  </a:txBody>
                  <a:tcPr/>
                </a:tc>
                <a:tc>
                  <a:txBody>
                    <a:bodyPr/>
                    <a:lstStyle/>
                    <a:p>
                      <a:pPr algn="ctr"/>
                      <a:r>
                        <a:rPr lang="en-US" dirty="0" smtClean="0"/>
                        <a:t>3660</a:t>
                      </a:r>
                      <a:endParaRPr lang="en-US" dirty="0"/>
                    </a:p>
                  </a:txBody>
                  <a:tcPr/>
                </a:tc>
                <a:tc>
                  <a:txBody>
                    <a:bodyPr/>
                    <a:lstStyle/>
                    <a:p>
                      <a:pPr algn="ctr"/>
                      <a:r>
                        <a:rPr lang="en-US" dirty="0" smtClean="0"/>
                        <a:t>3866 </a:t>
                      </a:r>
                      <a:endParaRPr lang="en-US" dirty="0"/>
                    </a:p>
                  </a:txBody>
                  <a:tcPr/>
                </a:tc>
                <a:tc>
                  <a:txBody>
                    <a:bodyPr/>
                    <a:lstStyle/>
                    <a:p>
                      <a:pPr algn="ctr"/>
                      <a:r>
                        <a:rPr lang="en-US" dirty="0" smtClean="0"/>
                        <a:t>16</a:t>
                      </a:r>
                      <a:endParaRPr lang="en-US" dirty="0"/>
                    </a:p>
                  </a:txBody>
                  <a:tcPr/>
                </a:tc>
                <a:tc>
                  <a:txBody>
                    <a:bodyPr/>
                    <a:lstStyle/>
                    <a:p>
                      <a:pPr algn="ctr"/>
                      <a:r>
                        <a:rPr lang="en-US" dirty="0" smtClean="0"/>
                        <a:t>80</a:t>
                      </a:r>
                      <a:endParaRPr lang="en-US" dirty="0"/>
                    </a:p>
                  </a:txBody>
                  <a:tcPr/>
                </a:tc>
              </a:tr>
              <a:tr h="370840">
                <a:tc>
                  <a:txBody>
                    <a:bodyPr/>
                    <a:lstStyle/>
                    <a:p>
                      <a:pPr algn="ctr"/>
                      <a:r>
                        <a:rPr lang="en-US" dirty="0" smtClean="0"/>
                        <a:t>Q3</a:t>
                      </a:r>
                      <a:endParaRPr lang="en-US" dirty="0"/>
                    </a:p>
                  </a:txBody>
                  <a:tcPr/>
                </a:tc>
                <a:tc>
                  <a:txBody>
                    <a:bodyPr/>
                    <a:lstStyle/>
                    <a:p>
                      <a:pPr algn="ctr"/>
                      <a:r>
                        <a:rPr lang="en-US" dirty="0" smtClean="0"/>
                        <a:t>2480</a:t>
                      </a:r>
                      <a:endParaRPr lang="en-US" dirty="0"/>
                    </a:p>
                  </a:txBody>
                  <a:tcPr/>
                </a:tc>
                <a:tc>
                  <a:txBody>
                    <a:bodyPr/>
                    <a:lstStyle/>
                    <a:p>
                      <a:pPr algn="ctr"/>
                      <a:r>
                        <a:rPr lang="en-US" dirty="0" smtClean="0"/>
                        <a:t>3740 </a:t>
                      </a:r>
                      <a:endParaRPr lang="en-US" dirty="0"/>
                    </a:p>
                  </a:txBody>
                  <a:tcPr/>
                </a:tc>
                <a:tc>
                  <a:txBody>
                    <a:bodyPr/>
                    <a:lstStyle/>
                    <a:p>
                      <a:pPr algn="ctr"/>
                      <a:r>
                        <a:rPr lang="en-US" dirty="0" smtClean="0"/>
                        <a:t>5</a:t>
                      </a:r>
                      <a:endParaRPr lang="en-US" dirty="0"/>
                    </a:p>
                  </a:txBody>
                  <a:tcPr/>
                </a:tc>
                <a:tc>
                  <a:txBody>
                    <a:bodyPr/>
                    <a:lstStyle/>
                    <a:p>
                      <a:pPr algn="ctr"/>
                      <a:r>
                        <a:rPr lang="en-US" dirty="0" smtClean="0"/>
                        <a:t>70</a:t>
                      </a:r>
                      <a:endParaRPr lang="en-US" dirty="0"/>
                    </a:p>
                  </a:txBody>
                  <a:tcPr/>
                </a:tc>
              </a:tr>
              <a:tr h="370840">
                <a:tc>
                  <a:txBody>
                    <a:bodyPr/>
                    <a:lstStyle/>
                    <a:p>
                      <a:pPr algn="ctr"/>
                      <a:r>
                        <a:rPr lang="en-US" dirty="0" smtClean="0"/>
                        <a:t>Dipole</a:t>
                      </a:r>
                      <a:endParaRPr lang="en-US" dirty="0"/>
                    </a:p>
                  </a:txBody>
                  <a:tcPr/>
                </a:tc>
                <a:tc>
                  <a:txBody>
                    <a:bodyPr/>
                    <a:lstStyle/>
                    <a:p>
                      <a:pPr algn="ctr"/>
                      <a:r>
                        <a:rPr lang="en-US" dirty="0" smtClean="0"/>
                        <a:t>3450</a:t>
                      </a:r>
                      <a:endParaRPr lang="en-US" dirty="0"/>
                    </a:p>
                  </a:txBody>
                  <a:tcPr/>
                </a:tc>
                <a:tc>
                  <a:txBody>
                    <a:bodyPr/>
                    <a:lstStyle/>
                    <a:p>
                      <a:pPr algn="ctr"/>
                      <a:r>
                        <a:rPr lang="en-US" dirty="0" smtClean="0"/>
                        <a:t>3555</a:t>
                      </a:r>
                      <a:endParaRPr lang="en-US" dirty="0"/>
                    </a:p>
                  </a:txBody>
                  <a:tcPr/>
                </a:tc>
                <a:tc>
                  <a:txBody>
                    <a:bodyPr/>
                    <a:lstStyle/>
                    <a:p>
                      <a:pPr algn="ctr"/>
                      <a:r>
                        <a:rPr lang="en-US" dirty="0" smtClean="0"/>
                        <a:t>4</a:t>
                      </a:r>
                      <a:endParaRPr lang="en-US" dirty="0"/>
                    </a:p>
                  </a:txBody>
                  <a:tcPr/>
                </a:tc>
                <a:tc>
                  <a:txBody>
                    <a:bodyPr/>
                    <a:lstStyle/>
                    <a:p>
                      <a:pPr algn="ctr"/>
                      <a:r>
                        <a:rPr lang="en-US" dirty="0" smtClean="0"/>
                        <a:t>200</a:t>
                      </a:r>
                      <a:endParaRPr lang="en-US" dirty="0"/>
                    </a:p>
                  </a:txBody>
                  <a:tcPr/>
                </a:tc>
              </a:tr>
            </a:tbl>
          </a:graphicData>
        </a:graphic>
      </p:graphicFrame>
      <p:sp>
        <p:nvSpPr>
          <p:cNvPr id="3" name="TextBox 2"/>
          <p:cNvSpPr txBox="1"/>
          <p:nvPr/>
        </p:nvSpPr>
        <p:spPr>
          <a:xfrm>
            <a:off x="838200" y="4572000"/>
            <a:ext cx="7239000" cy="1200329"/>
          </a:xfrm>
          <a:prstGeom prst="rect">
            <a:avLst/>
          </a:prstGeom>
          <a:noFill/>
        </p:spPr>
        <p:txBody>
          <a:bodyPr wrap="square" rtlCol="0">
            <a:spAutoFit/>
          </a:bodyPr>
          <a:lstStyle/>
          <a:p>
            <a:pPr algn="ctr"/>
            <a:r>
              <a:rPr lang="en-US" sz="3600" dirty="0" smtClean="0"/>
              <a:t>All magnets operated according to design !</a:t>
            </a:r>
            <a:endParaRPr lang="en-US" sz="3600" dirty="0"/>
          </a:p>
        </p:txBody>
      </p:sp>
      <p:sp>
        <p:nvSpPr>
          <p:cNvPr id="5" name="TextBox 4"/>
          <p:cNvSpPr txBox="1"/>
          <p:nvPr/>
        </p:nvSpPr>
        <p:spPr>
          <a:xfrm>
            <a:off x="533400" y="5911334"/>
            <a:ext cx="3505200" cy="369332"/>
          </a:xfrm>
          <a:prstGeom prst="rect">
            <a:avLst/>
          </a:prstGeom>
          <a:solidFill>
            <a:schemeClr val="bg2"/>
          </a:solidFill>
          <a:ln>
            <a:solidFill>
              <a:schemeClr val="tx1"/>
            </a:solidFill>
          </a:ln>
        </p:spPr>
        <p:txBody>
          <a:bodyPr wrap="square" rtlCol="0">
            <a:spAutoFit/>
          </a:bodyPr>
          <a:lstStyle/>
          <a:p>
            <a:r>
              <a:rPr lang="en-US" dirty="0" smtClean="0"/>
              <a:t>* Unrestricted ESR cryogen</a:t>
            </a:r>
            <a:endParaRPr lang="en-US" dirty="0"/>
          </a:p>
        </p:txBody>
      </p:sp>
    </p:spTree>
    <p:extLst>
      <p:ext uri="{BB962C8B-B14F-4D97-AF65-F5344CB8AC3E}">
        <p14:creationId xmlns:p14="http://schemas.microsoft.com/office/powerpoint/2010/main" val="2543569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SHMS Quads Training Curve</a:t>
            </a:r>
            <a:endParaRPr lang="en-US" dirty="0"/>
          </a:p>
        </p:txBody>
      </p:sp>
      <p:pic>
        <p:nvPicPr>
          <p:cNvPr id="5"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92663" y="2133600"/>
            <a:ext cx="4403137" cy="319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199" y="2133601"/>
            <a:ext cx="4405451" cy="319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294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4761"/>
            <a:ext cx="914400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Magnets at Sigma Phi </a:t>
            </a:r>
            <a:r>
              <a:rPr lang="en-US" sz="2800" b="1" dirty="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July 2016)</a:t>
            </a:r>
            <a:endParaRPr lang="en-US" sz="2800" b="1" dirty="0">
              <a:latin typeface="Arial" panose="020B0604020202020204" pitchFamily="34" charset="0"/>
              <a:cs typeface="Arial" panose="020B0604020202020204" pitchFamily="34" charset="0"/>
            </a:endParaRPr>
          </a:p>
        </p:txBody>
      </p:sp>
      <p:pic>
        <p:nvPicPr>
          <p:cNvPr id="4" name="Picture 2" descr="C:\Users\brindza\AppData\Local\Temp\IMG_01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838200"/>
            <a:ext cx="7414975" cy="55612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0400" y="3352800"/>
            <a:ext cx="914400" cy="369332"/>
          </a:xfrm>
          <a:prstGeom prst="rect">
            <a:avLst/>
          </a:prstGeom>
          <a:solidFill>
            <a:schemeClr val="accent3">
              <a:lumMod val="40000"/>
              <a:lumOff val="60000"/>
            </a:schemeClr>
          </a:solidFill>
          <a:ln>
            <a:solidFill>
              <a:schemeClr val="tx1"/>
            </a:solidFill>
          </a:ln>
        </p:spPr>
        <p:txBody>
          <a:bodyPr wrap="square" rtlCol="0">
            <a:spAutoFit/>
          </a:bodyPr>
          <a:lstStyle/>
          <a:p>
            <a:pPr algn="ctr"/>
            <a:r>
              <a:rPr lang="en-US" dirty="0" smtClean="0"/>
              <a:t>Dipole</a:t>
            </a:r>
            <a:endParaRPr lang="en-US" dirty="0"/>
          </a:p>
        </p:txBody>
      </p:sp>
      <p:sp>
        <p:nvSpPr>
          <p:cNvPr id="6" name="TextBox 5"/>
          <p:cNvSpPr txBox="1"/>
          <p:nvPr/>
        </p:nvSpPr>
        <p:spPr>
          <a:xfrm>
            <a:off x="3733800" y="2362200"/>
            <a:ext cx="914400" cy="369332"/>
          </a:xfrm>
          <a:prstGeom prst="rect">
            <a:avLst/>
          </a:prstGeom>
          <a:solidFill>
            <a:schemeClr val="accent3">
              <a:lumMod val="40000"/>
              <a:lumOff val="60000"/>
            </a:schemeClr>
          </a:solidFill>
          <a:ln>
            <a:solidFill>
              <a:schemeClr val="tx1"/>
            </a:solidFill>
          </a:ln>
        </p:spPr>
        <p:txBody>
          <a:bodyPr wrap="square" rtlCol="0">
            <a:spAutoFit/>
          </a:bodyPr>
          <a:lstStyle/>
          <a:p>
            <a:pPr algn="ctr"/>
            <a:r>
              <a:rPr lang="en-US" dirty="0" smtClean="0"/>
              <a:t>Q3</a:t>
            </a:r>
            <a:endParaRPr lang="en-US" dirty="0"/>
          </a:p>
        </p:txBody>
      </p:sp>
      <p:sp>
        <p:nvSpPr>
          <p:cNvPr id="7" name="TextBox 6"/>
          <p:cNvSpPr txBox="1"/>
          <p:nvPr/>
        </p:nvSpPr>
        <p:spPr>
          <a:xfrm>
            <a:off x="2209800" y="4114800"/>
            <a:ext cx="914400" cy="369332"/>
          </a:xfrm>
          <a:prstGeom prst="rect">
            <a:avLst/>
          </a:prstGeom>
          <a:solidFill>
            <a:schemeClr val="accent3">
              <a:lumMod val="40000"/>
              <a:lumOff val="60000"/>
            </a:schemeClr>
          </a:solidFill>
          <a:ln>
            <a:solidFill>
              <a:schemeClr val="tx1"/>
            </a:solidFill>
          </a:ln>
        </p:spPr>
        <p:txBody>
          <a:bodyPr wrap="square" rtlCol="0">
            <a:spAutoFit/>
          </a:bodyPr>
          <a:lstStyle/>
          <a:p>
            <a:pPr algn="ctr"/>
            <a:r>
              <a:rPr lang="en-US" dirty="0" smtClean="0"/>
              <a:t>Q2</a:t>
            </a:r>
            <a:endParaRPr lang="en-US" dirty="0"/>
          </a:p>
        </p:txBody>
      </p:sp>
    </p:spTree>
    <p:extLst>
      <p:ext uri="{BB962C8B-B14F-4D97-AF65-F5344CB8AC3E}">
        <p14:creationId xmlns:p14="http://schemas.microsoft.com/office/powerpoint/2010/main" val="935451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SHMS Dipole Training Curve</a:t>
            </a:r>
            <a:endParaRPr lang="en-US" dirty="0"/>
          </a:p>
        </p:txBody>
      </p:sp>
      <p:pic>
        <p:nvPicPr>
          <p:cNvPr id="5"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57200" y="2396532"/>
            <a:ext cx="4038600" cy="293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66696" y="2133600"/>
            <a:ext cx="4630208" cy="3472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5400" y="1236275"/>
            <a:ext cx="3352800" cy="646331"/>
          </a:xfrm>
          <a:prstGeom prst="rect">
            <a:avLst/>
          </a:prstGeom>
          <a:noFill/>
        </p:spPr>
        <p:txBody>
          <a:bodyPr wrap="square" rtlCol="0">
            <a:spAutoFit/>
          </a:bodyPr>
          <a:lstStyle/>
          <a:p>
            <a:pPr algn="ctr"/>
            <a:r>
              <a:rPr lang="en-US" b="1" dirty="0"/>
              <a:t>Dipole triple ramp to </a:t>
            </a:r>
            <a:r>
              <a:rPr lang="en-US" b="1" dirty="0" smtClean="0"/>
              <a:t>3555.  </a:t>
            </a:r>
            <a:r>
              <a:rPr lang="en-US" b="1" dirty="0"/>
              <a:t>D</a:t>
            </a:r>
            <a:r>
              <a:rPr lang="en-US" b="1" dirty="0" smtClean="0"/>
              <a:t>emonstrated reliability.</a:t>
            </a:r>
            <a:endParaRPr lang="en-US" b="1" dirty="0"/>
          </a:p>
        </p:txBody>
      </p:sp>
    </p:spTree>
    <p:extLst>
      <p:ext uri="{BB962C8B-B14F-4D97-AF65-F5344CB8AC3E}">
        <p14:creationId xmlns:p14="http://schemas.microsoft.com/office/powerpoint/2010/main" val="103180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Quench vs Non-Quench Initiated Fast Dump Characteristics</a:t>
            </a:r>
            <a:endParaRPr lang="en-US" sz="2400" dirty="0"/>
          </a:p>
        </p:txBody>
      </p:sp>
      <p:sp>
        <p:nvSpPr>
          <p:cNvPr id="3" name="Content Placeholder 2"/>
          <p:cNvSpPr>
            <a:spLocks noGrp="1"/>
          </p:cNvSpPr>
          <p:nvPr>
            <p:ph idx="1"/>
          </p:nvPr>
        </p:nvSpPr>
        <p:spPr/>
        <p:txBody>
          <a:bodyPr/>
          <a:lstStyle/>
          <a:p>
            <a:endParaRPr lang="en-US" dirty="0" smtClean="0"/>
          </a:p>
          <a:p>
            <a:endParaRPr lang="en-US" dirty="0"/>
          </a:p>
        </p:txBody>
      </p:sp>
      <p:graphicFrame>
        <p:nvGraphicFramePr>
          <p:cNvPr id="4" name="Chart 3"/>
          <p:cNvGraphicFramePr>
            <a:graphicFrameLocks noGrp="1"/>
          </p:cNvGraphicFramePr>
          <p:nvPr>
            <p:extLst>
              <p:ext uri="{D42A27DB-BD31-4B8C-83A1-F6EECF244321}">
                <p14:modId xmlns:p14="http://schemas.microsoft.com/office/powerpoint/2010/main" val="179215211"/>
              </p:ext>
            </p:extLst>
          </p:nvPr>
        </p:nvGraphicFramePr>
        <p:xfrm>
          <a:off x="228600" y="914400"/>
          <a:ext cx="83820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832" y="4953000"/>
            <a:ext cx="8991600" cy="2031325"/>
          </a:xfrm>
          <a:prstGeom prst="rect">
            <a:avLst/>
          </a:prstGeom>
          <a:noFill/>
        </p:spPr>
        <p:txBody>
          <a:bodyPr wrap="square" rtlCol="0">
            <a:spAutoFit/>
          </a:bodyPr>
          <a:lstStyle/>
          <a:p>
            <a:r>
              <a:rPr lang="en-US" dirty="0" smtClean="0"/>
              <a:t>Helium Liquid levels were slightly different at onsite of events.</a:t>
            </a:r>
            <a:br>
              <a:rPr lang="en-US" dirty="0" smtClean="0"/>
            </a:br>
            <a:r>
              <a:rPr lang="en-US" dirty="0" smtClean="0"/>
              <a:t>6% more liquid is </a:t>
            </a:r>
            <a:r>
              <a:rPr lang="en-US" dirty="0"/>
              <a:t>Roughly 4kJ more latent energy </a:t>
            </a:r>
            <a:r>
              <a:rPr lang="en-US" dirty="0" smtClean="0"/>
              <a:t>available for cooling </a:t>
            </a:r>
          </a:p>
          <a:p>
            <a:r>
              <a:rPr lang="en-US" dirty="0"/>
              <a:t>Q</a:t>
            </a:r>
            <a:r>
              <a:rPr lang="en-US" dirty="0" smtClean="0"/>
              <a:t>uench event level was 66% (21.0kJ deposited into magnet)</a:t>
            </a:r>
          </a:p>
          <a:p>
            <a:r>
              <a:rPr lang="en-US" dirty="0" smtClean="0"/>
              <a:t>Fast dump level was 72% (16.8kJ deposited into magnet)</a:t>
            </a:r>
            <a:r>
              <a:rPr lang="en-US" dirty="0"/>
              <a:t> </a:t>
            </a:r>
            <a:r>
              <a:rPr lang="en-US" dirty="0" smtClean="0"/>
              <a:t/>
            </a:r>
            <a:br>
              <a:rPr lang="en-US" dirty="0" smtClean="0"/>
            </a:br>
            <a:r>
              <a:rPr lang="en-US" dirty="0" smtClean="0"/>
              <a:t>The </a:t>
            </a:r>
            <a:r>
              <a:rPr lang="en-US" dirty="0"/>
              <a:t>behaviors of quench and fast dump are very similar.</a:t>
            </a:r>
          </a:p>
          <a:p>
            <a:endParaRPr lang="en-US" dirty="0" smtClean="0"/>
          </a:p>
          <a:p>
            <a:endParaRPr lang="en-US" dirty="0"/>
          </a:p>
        </p:txBody>
      </p:sp>
    </p:spTree>
    <p:extLst>
      <p:ext uri="{BB962C8B-B14F-4D97-AF65-F5344CB8AC3E}">
        <p14:creationId xmlns:p14="http://schemas.microsoft.com/office/powerpoint/2010/main" val="1466834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Fast Dump induced Quench back effect Q3 (coil #2)</a:t>
            </a:r>
            <a:endParaRPr lang="en-US" sz="24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1161"/>
            <a:ext cx="4572000" cy="289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10" y="3515031"/>
            <a:ext cx="4572000" cy="289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119" r="4000" b="-6267"/>
          <a:stretch/>
        </p:blipFill>
        <p:spPr bwMode="auto">
          <a:xfrm>
            <a:off x="4495800" y="836186"/>
            <a:ext cx="438912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482735"/>
            <a:ext cx="4572000" cy="273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01604" y="2207786"/>
            <a:ext cx="951196" cy="369332"/>
          </a:xfrm>
          <a:prstGeom prst="rect">
            <a:avLst/>
          </a:prstGeom>
          <a:solidFill>
            <a:schemeClr val="bg2"/>
          </a:solidFill>
          <a:ln>
            <a:solidFill>
              <a:schemeClr val="tx1"/>
            </a:solidFill>
          </a:ln>
        </p:spPr>
        <p:txBody>
          <a:bodyPr wrap="square" rtlCol="0">
            <a:spAutoFit/>
          </a:bodyPr>
          <a:lstStyle/>
          <a:p>
            <a:r>
              <a:rPr lang="en-US" dirty="0" smtClean="0"/>
              <a:t>1125A</a:t>
            </a:r>
            <a:endParaRPr lang="en-US" dirty="0"/>
          </a:p>
        </p:txBody>
      </p:sp>
      <p:sp>
        <p:nvSpPr>
          <p:cNvPr id="11" name="TextBox 10"/>
          <p:cNvSpPr txBox="1"/>
          <p:nvPr/>
        </p:nvSpPr>
        <p:spPr>
          <a:xfrm>
            <a:off x="7239000" y="2175964"/>
            <a:ext cx="951196" cy="369332"/>
          </a:xfrm>
          <a:prstGeom prst="rect">
            <a:avLst/>
          </a:prstGeom>
          <a:solidFill>
            <a:schemeClr val="bg2"/>
          </a:solidFill>
          <a:ln>
            <a:solidFill>
              <a:schemeClr val="tx1"/>
            </a:solidFill>
          </a:ln>
        </p:spPr>
        <p:txBody>
          <a:bodyPr wrap="square" rtlCol="0">
            <a:spAutoFit/>
          </a:bodyPr>
          <a:lstStyle/>
          <a:p>
            <a:r>
              <a:rPr lang="en-US" dirty="0" smtClean="0"/>
              <a:t>3500A</a:t>
            </a:r>
            <a:endParaRPr lang="en-US" dirty="0"/>
          </a:p>
        </p:txBody>
      </p:sp>
      <p:sp>
        <p:nvSpPr>
          <p:cNvPr id="12" name="TextBox 11"/>
          <p:cNvSpPr txBox="1"/>
          <p:nvPr/>
        </p:nvSpPr>
        <p:spPr>
          <a:xfrm>
            <a:off x="2401604" y="4852321"/>
            <a:ext cx="951196" cy="369332"/>
          </a:xfrm>
          <a:prstGeom prst="rect">
            <a:avLst/>
          </a:prstGeom>
          <a:solidFill>
            <a:schemeClr val="bg2"/>
          </a:solidFill>
          <a:ln>
            <a:solidFill>
              <a:schemeClr val="tx1"/>
            </a:solidFill>
          </a:ln>
        </p:spPr>
        <p:txBody>
          <a:bodyPr wrap="square" rtlCol="0">
            <a:spAutoFit/>
          </a:bodyPr>
          <a:lstStyle/>
          <a:p>
            <a:r>
              <a:rPr lang="en-US" dirty="0" smtClean="0"/>
              <a:t>1500A</a:t>
            </a:r>
            <a:endParaRPr lang="en-US" dirty="0"/>
          </a:p>
        </p:txBody>
      </p:sp>
      <p:sp>
        <p:nvSpPr>
          <p:cNvPr id="13" name="TextBox 12"/>
          <p:cNvSpPr txBox="1"/>
          <p:nvPr/>
        </p:nvSpPr>
        <p:spPr>
          <a:xfrm>
            <a:off x="7054720" y="4343400"/>
            <a:ext cx="951196" cy="369332"/>
          </a:xfrm>
          <a:prstGeom prst="rect">
            <a:avLst/>
          </a:prstGeom>
          <a:solidFill>
            <a:schemeClr val="bg2"/>
          </a:solidFill>
          <a:ln>
            <a:solidFill>
              <a:schemeClr val="tx1"/>
            </a:solidFill>
          </a:ln>
        </p:spPr>
        <p:txBody>
          <a:bodyPr wrap="square" rtlCol="0">
            <a:spAutoFit/>
          </a:bodyPr>
          <a:lstStyle/>
          <a:p>
            <a:r>
              <a:rPr lang="en-US" dirty="0" smtClean="0"/>
              <a:t>3500A</a:t>
            </a:r>
            <a:endParaRPr lang="en-US" dirty="0"/>
          </a:p>
        </p:txBody>
      </p:sp>
    </p:spTree>
    <p:extLst>
      <p:ext uri="{BB962C8B-B14F-4D97-AF65-F5344CB8AC3E}">
        <p14:creationId xmlns:p14="http://schemas.microsoft.com/office/powerpoint/2010/main" val="3683117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Magnets Operational</a:t>
            </a:r>
            <a:br>
              <a:rPr lang="en-US" dirty="0" smtClean="0"/>
            </a:br>
            <a:r>
              <a:rPr lang="en-US" sz="1600" dirty="0" smtClean="0"/>
              <a:t>Control Screen</a:t>
            </a:r>
            <a:endParaRPr lang="en-US" sz="1600" dirty="0"/>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0" y="838200"/>
            <a:ext cx="7648575"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461743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t>Dipole Controls Screen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93" y="921327"/>
            <a:ext cx="7639050"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78074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“To Do” Work </a:t>
            </a:r>
            <a:endParaRPr lang="en-US" dirty="0"/>
          </a:p>
        </p:txBody>
      </p:sp>
      <p:sp>
        <p:nvSpPr>
          <p:cNvPr id="3" name="Content Placeholder 2"/>
          <p:cNvSpPr>
            <a:spLocks noGrp="1"/>
          </p:cNvSpPr>
          <p:nvPr>
            <p:ph idx="1"/>
          </p:nvPr>
        </p:nvSpPr>
        <p:spPr>
          <a:xfrm>
            <a:off x="457200" y="838200"/>
            <a:ext cx="8229600" cy="5287963"/>
          </a:xfrm>
        </p:spPr>
        <p:txBody>
          <a:bodyPr/>
          <a:lstStyle/>
          <a:p>
            <a:pPr marL="0" indent="0" algn="ctr">
              <a:buNone/>
            </a:pPr>
            <a:r>
              <a:rPr lang="en-US" sz="3600" b="1" u="sng" dirty="0" smtClean="0"/>
              <a:t>SHMS </a:t>
            </a:r>
          </a:p>
          <a:p>
            <a:r>
              <a:rPr lang="en-US" dirty="0" smtClean="0"/>
              <a:t>Magnetic field measurement and characterization. </a:t>
            </a:r>
          </a:p>
          <a:p>
            <a:r>
              <a:rPr lang="en-US" dirty="0" smtClean="0"/>
              <a:t>Tune up quench detection settings. As low as possible.</a:t>
            </a:r>
          </a:p>
          <a:p>
            <a:r>
              <a:rPr lang="en-US" dirty="0" smtClean="0"/>
              <a:t>Power Supply on/off spikes minimized.</a:t>
            </a:r>
          </a:p>
          <a:p>
            <a:r>
              <a:rPr lang="en-US" dirty="0" smtClean="0"/>
              <a:t>Remote Rotation completion and check out.</a:t>
            </a:r>
          </a:p>
          <a:p>
            <a:r>
              <a:rPr lang="en-US" dirty="0" smtClean="0"/>
              <a:t>Setup </a:t>
            </a:r>
            <a:r>
              <a:rPr lang="en-US" sz="2000" dirty="0" smtClean="0"/>
              <a:t>Polarity</a:t>
            </a:r>
            <a:r>
              <a:rPr lang="en-US" dirty="0" smtClean="0"/>
              <a:t> of magnets.</a:t>
            </a:r>
          </a:p>
          <a:p>
            <a:r>
              <a:rPr lang="en-US" dirty="0" smtClean="0"/>
              <a:t>NMR field lock for Dipole.</a:t>
            </a:r>
          </a:p>
          <a:p>
            <a:r>
              <a:rPr lang="en-US" dirty="0" smtClean="0"/>
              <a:t>Radiation Shielding HB </a:t>
            </a:r>
            <a:r>
              <a:rPr lang="en-US" smtClean="0"/>
              <a:t>and Dipole. </a:t>
            </a:r>
            <a:endParaRPr lang="en-US" dirty="0" smtClean="0"/>
          </a:p>
          <a:p>
            <a:pPr marL="0" indent="0" algn="ctr">
              <a:buNone/>
            </a:pPr>
            <a:r>
              <a:rPr lang="en-US" sz="3600" b="1" u="sng" dirty="0" smtClean="0"/>
              <a:t>HMS</a:t>
            </a:r>
          </a:p>
          <a:p>
            <a:r>
              <a:rPr lang="en-US" dirty="0" smtClean="0"/>
              <a:t>Dipole NMR probes (Spectrometer Support group)</a:t>
            </a:r>
          </a:p>
          <a:p>
            <a:r>
              <a:rPr lang="en-US" dirty="0" smtClean="0"/>
              <a:t>PSU current calibrations </a:t>
            </a:r>
            <a:r>
              <a:rPr lang="en-US" dirty="0"/>
              <a:t>(Spectrometer Support group)</a:t>
            </a:r>
          </a:p>
          <a:p>
            <a:r>
              <a:rPr lang="en-US" dirty="0" smtClean="0"/>
              <a:t>PSU communication issues </a:t>
            </a:r>
          </a:p>
          <a:p>
            <a:r>
              <a:rPr lang="en-US" dirty="0" smtClean="0"/>
              <a:t>Aged O-ring replacement</a:t>
            </a:r>
          </a:p>
          <a:p>
            <a:endParaRPr lang="en-US" dirty="0" smtClean="0"/>
          </a:p>
          <a:p>
            <a:endParaRPr lang="en-US" dirty="0"/>
          </a:p>
        </p:txBody>
      </p:sp>
    </p:spTree>
    <p:extLst>
      <p:ext uri="{BB962C8B-B14F-4D97-AF65-F5344CB8AC3E}">
        <p14:creationId xmlns:p14="http://schemas.microsoft.com/office/powerpoint/2010/main" val="3907801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79"/>
            <a:ext cx="9144000" cy="397933"/>
          </a:xfrm>
          <a:effectLst>
            <a:outerShdw blurRad="50800" dist="38100" dir="18900000" algn="bl" rotWithShape="0">
              <a:prstClr val="black">
                <a:alpha val="40000"/>
              </a:prstClr>
            </a:outerShdw>
          </a:effectLst>
        </p:spPr>
        <p:txBody>
          <a:bodyPr/>
          <a:lstStyle/>
          <a:p>
            <a:r>
              <a:rPr lang="en-US" sz="3600" dirty="0" smtClean="0">
                <a:solidFill>
                  <a:srgbClr val="008000"/>
                </a:solidFill>
              </a:rPr>
              <a:t>SHMS &amp; HMS will be ready by Oct 1st</a:t>
            </a:r>
            <a:endParaRPr lang="en-US" sz="3600" dirty="0">
              <a:solidFill>
                <a:srgbClr val="008000"/>
              </a:solidFill>
            </a:endParaRPr>
          </a:p>
        </p:txBody>
      </p:sp>
      <p:pic>
        <p:nvPicPr>
          <p:cNvPr id="6" name="Picture 2" descr="C:\Users\brindza\AppData\Local\Temp\DSC_021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0564" y="838200"/>
            <a:ext cx="8386236" cy="555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337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alphaModFix amt="85000"/>
          </a:blip>
          <a:srcRect t="15419"/>
          <a:stretch/>
        </p:blipFill>
        <p:spPr>
          <a:xfrm>
            <a:off x="5981950" y="3449491"/>
            <a:ext cx="3190452" cy="2991553"/>
          </a:xfrm>
          <a:prstGeom prst="rect">
            <a:avLst/>
          </a:prstGeom>
        </p:spPr>
      </p:pic>
      <p:pic>
        <p:nvPicPr>
          <p:cNvPr id="26" name="Picture 25"/>
          <p:cNvPicPr>
            <a:picLocks noChangeAspect="1"/>
          </p:cNvPicPr>
          <p:nvPr/>
        </p:nvPicPr>
        <p:blipFill rotWithShape="1">
          <a:blip r:embed="rId4">
            <a:alphaModFix amt="85000"/>
          </a:blip>
          <a:srcRect t="24374"/>
          <a:stretch/>
        </p:blipFill>
        <p:spPr>
          <a:xfrm>
            <a:off x="3312824" y="3449492"/>
            <a:ext cx="2669126" cy="2961952"/>
          </a:xfrm>
          <a:prstGeom prst="rect">
            <a:avLst/>
          </a:prstGeom>
        </p:spPr>
      </p:pic>
      <p:pic>
        <p:nvPicPr>
          <p:cNvPr id="25" name="Picture 24"/>
          <p:cNvPicPr>
            <a:picLocks noChangeAspect="1"/>
          </p:cNvPicPr>
          <p:nvPr/>
        </p:nvPicPr>
        <p:blipFill rotWithShape="1">
          <a:blip r:embed="rId5">
            <a:alphaModFix amt="70000"/>
          </a:blip>
          <a:srcRect t="21880"/>
          <a:stretch/>
        </p:blipFill>
        <p:spPr>
          <a:xfrm>
            <a:off x="29974" y="3449493"/>
            <a:ext cx="3282850" cy="2961952"/>
          </a:xfrm>
          <a:prstGeom prst="rect">
            <a:avLst/>
          </a:prstGeom>
          <a:solidFill>
            <a:srgbClr val="FFFFFF">
              <a:alpha val="75294"/>
            </a:srgbClr>
          </a:solidFill>
        </p:spPr>
      </p:pic>
      <p:sp>
        <p:nvSpPr>
          <p:cNvPr id="2" name="Title 1"/>
          <p:cNvSpPr>
            <a:spLocks noGrp="1"/>
          </p:cNvSpPr>
          <p:nvPr>
            <p:ph type="title"/>
          </p:nvPr>
        </p:nvSpPr>
        <p:spPr/>
        <p:txBody>
          <a:bodyPr/>
          <a:lstStyle/>
          <a:p>
            <a:r>
              <a:rPr lang="en-US" dirty="0" smtClean="0"/>
              <a:t>Hall-C D/Q2/Q3 Magnet Installation Timeline</a:t>
            </a:r>
            <a:endParaRPr lang="en-US" dirty="0"/>
          </a:p>
        </p:txBody>
      </p:sp>
      <p:grpSp>
        <p:nvGrpSpPr>
          <p:cNvPr id="34" name="Group 33"/>
          <p:cNvGrpSpPr/>
          <p:nvPr/>
        </p:nvGrpSpPr>
        <p:grpSpPr>
          <a:xfrm>
            <a:off x="265994" y="677636"/>
            <a:ext cx="8318500" cy="3146852"/>
            <a:chOff x="265994" y="677636"/>
            <a:chExt cx="8318500" cy="3146852"/>
          </a:xfrm>
        </p:grpSpPr>
        <p:grpSp>
          <p:nvGrpSpPr>
            <p:cNvPr id="24" name="Group 23"/>
            <p:cNvGrpSpPr/>
            <p:nvPr/>
          </p:nvGrpSpPr>
          <p:grpSpPr>
            <a:xfrm>
              <a:off x="265994" y="677636"/>
              <a:ext cx="8318500" cy="3146852"/>
              <a:chOff x="412750" y="1499231"/>
              <a:chExt cx="8318500" cy="3146852"/>
            </a:xfrm>
          </p:grpSpPr>
          <p:pic>
            <p:nvPicPr>
              <p:cNvPr id="4" name="Picture 3"/>
              <p:cNvPicPr>
                <a:picLocks noChangeAspect="1"/>
              </p:cNvPicPr>
              <p:nvPr/>
            </p:nvPicPr>
            <p:blipFill>
              <a:blip r:embed="rId6"/>
              <a:stretch>
                <a:fillRect/>
              </a:stretch>
            </p:blipFill>
            <p:spPr>
              <a:xfrm>
                <a:off x="412750" y="3769783"/>
                <a:ext cx="8318500" cy="876300"/>
              </a:xfrm>
              <a:prstGeom prst="rect">
                <a:avLst/>
              </a:prstGeom>
            </p:spPr>
          </p:pic>
          <p:sp>
            <p:nvSpPr>
              <p:cNvPr id="5" name="TextBox 4"/>
              <p:cNvSpPr txBox="1"/>
              <p:nvPr/>
            </p:nvSpPr>
            <p:spPr>
              <a:xfrm rot="17519316">
                <a:off x="6333301" y="2631826"/>
                <a:ext cx="2147319" cy="276999"/>
              </a:xfrm>
              <a:prstGeom prst="rect">
                <a:avLst/>
              </a:prstGeom>
              <a:noFill/>
            </p:spPr>
            <p:txBody>
              <a:bodyPr wrap="none" rtlCol="0">
                <a:spAutoFit/>
              </a:bodyPr>
              <a:lstStyle/>
              <a:p>
                <a:r>
                  <a:rPr lang="en-US" sz="1200" b="1" dirty="0" smtClean="0"/>
                  <a:t>All Magnets Powered Together</a:t>
                </a:r>
                <a:endParaRPr lang="en-US" sz="1200" b="1" dirty="0"/>
              </a:p>
            </p:txBody>
          </p:sp>
          <p:sp>
            <p:nvSpPr>
              <p:cNvPr id="6" name="TextBox 5"/>
              <p:cNvSpPr txBox="1"/>
              <p:nvPr/>
            </p:nvSpPr>
            <p:spPr>
              <a:xfrm rot="17519316">
                <a:off x="6408283" y="2639113"/>
                <a:ext cx="1663404" cy="276999"/>
              </a:xfrm>
              <a:prstGeom prst="rect">
                <a:avLst/>
              </a:prstGeom>
              <a:noFill/>
            </p:spPr>
            <p:txBody>
              <a:bodyPr wrap="none" rtlCol="0">
                <a:spAutoFit/>
              </a:bodyPr>
              <a:lstStyle/>
              <a:p>
                <a:r>
                  <a:rPr lang="en-US" sz="1200" b="1" dirty="0" smtClean="0"/>
                  <a:t>Q3 at 11 GeV/c Current</a:t>
                </a:r>
                <a:endParaRPr lang="en-US" sz="1200" b="1" dirty="0"/>
              </a:p>
            </p:txBody>
          </p:sp>
          <p:sp>
            <p:nvSpPr>
              <p:cNvPr id="7" name="TextBox 6"/>
              <p:cNvSpPr txBox="1"/>
              <p:nvPr/>
            </p:nvSpPr>
            <p:spPr>
              <a:xfrm rot="17519316">
                <a:off x="6839199" y="2580902"/>
                <a:ext cx="2257156" cy="276999"/>
              </a:xfrm>
              <a:prstGeom prst="rect">
                <a:avLst/>
              </a:prstGeom>
              <a:noFill/>
            </p:spPr>
            <p:txBody>
              <a:bodyPr wrap="none" rtlCol="0">
                <a:spAutoFit/>
              </a:bodyPr>
              <a:lstStyle/>
              <a:p>
                <a:r>
                  <a:rPr lang="en-US" sz="1200" b="1" dirty="0" smtClean="0"/>
                  <a:t>Key Performance Parameter Run</a:t>
                </a:r>
                <a:endParaRPr lang="en-US" sz="1200" b="1" dirty="0"/>
              </a:p>
            </p:txBody>
          </p:sp>
          <p:sp>
            <p:nvSpPr>
              <p:cNvPr id="8" name="TextBox 7"/>
              <p:cNvSpPr txBox="1"/>
              <p:nvPr/>
            </p:nvSpPr>
            <p:spPr>
              <a:xfrm rot="17519316">
                <a:off x="6608611" y="2747676"/>
                <a:ext cx="1897443" cy="276999"/>
              </a:xfrm>
              <a:prstGeom prst="rect">
                <a:avLst/>
              </a:prstGeom>
              <a:noFill/>
            </p:spPr>
            <p:txBody>
              <a:bodyPr wrap="none" rtlCol="0">
                <a:spAutoFit/>
              </a:bodyPr>
              <a:lstStyle/>
              <a:p>
                <a:r>
                  <a:rPr lang="en-US" sz="1200" b="1" dirty="0" smtClean="0"/>
                  <a:t>Dipole at 11 GeV/c Current</a:t>
                </a:r>
                <a:endParaRPr lang="en-US" sz="1200" b="1" dirty="0"/>
              </a:p>
            </p:txBody>
          </p:sp>
          <p:sp>
            <p:nvSpPr>
              <p:cNvPr id="9" name="TextBox 8"/>
              <p:cNvSpPr txBox="1"/>
              <p:nvPr/>
            </p:nvSpPr>
            <p:spPr>
              <a:xfrm rot="17519316">
                <a:off x="5969913" y="2779158"/>
                <a:ext cx="1829540" cy="276999"/>
              </a:xfrm>
              <a:prstGeom prst="rect">
                <a:avLst/>
              </a:prstGeom>
              <a:noFill/>
            </p:spPr>
            <p:txBody>
              <a:bodyPr wrap="none" rtlCol="0">
                <a:spAutoFit/>
              </a:bodyPr>
              <a:lstStyle/>
              <a:p>
                <a:r>
                  <a:rPr lang="en-US" sz="1200" b="1" dirty="0" smtClean="0"/>
                  <a:t>Dipole Cold at 4K and Full</a:t>
                </a:r>
                <a:endParaRPr lang="en-US" sz="1200" b="1" dirty="0"/>
              </a:p>
            </p:txBody>
          </p:sp>
          <p:sp>
            <p:nvSpPr>
              <p:cNvPr id="10" name="TextBox 9"/>
              <p:cNvSpPr txBox="1"/>
              <p:nvPr/>
            </p:nvSpPr>
            <p:spPr>
              <a:xfrm rot="17519316">
                <a:off x="5410820" y="2563992"/>
                <a:ext cx="1595501" cy="276999"/>
              </a:xfrm>
              <a:prstGeom prst="rect">
                <a:avLst/>
              </a:prstGeom>
              <a:noFill/>
            </p:spPr>
            <p:txBody>
              <a:bodyPr wrap="none" rtlCol="0">
                <a:spAutoFit/>
              </a:bodyPr>
              <a:lstStyle/>
              <a:p>
                <a:r>
                  <a:rPr lang="en-US" sz="1200" b="1" dirty="0" smtClean="0"/>
                  <a:t>Q3 Cold at 4K and Full</a:t>
                </a:r>
                <a:endParaRPr lang="en-US" sz="1200" b="1" dirty="0"/>
              </a:p>
            </p:txBody>
          </p:sp>
          <p:sp>
            <p:nvSpPr>
              <p:cNvPr id="11" name="TextBox 10"/>
              <p:cNvSpPr txBox="1"/>
              <p:nvPr/>
            </p:nvSpPr>
            <p:spPr>
              <a:xfrm rot="17519316">
                <a:off x="5363572" y="2731385"/>
                <a:ext cx="1932580" cy="276999"/>
              </a:xfrm>
              <a:prstGeom prst="rect">
                <a:avLst/>
              </a:prstGeom>
              <a:noFill/>
            </p:spPr>
            <p:txBody>
              <a:bodyPr wrap="none" rtlCol="0">
                <a:spAutoFit/>
              </a:bodyPr>
              <a:lstStyle/>
              <a:p>
                <a:r>
                  <a:rPr lang="en-US" sz="1200" b="1" dirty="0" smtClean="0"/>
                  <a:t>Dipole Chimney Completed</a:t>
                </a:r>
                <a:endParaRPr lang="en-US" sz="1200" b="1" dirty="0"/>
              </a:p>
            </p:txBody>
          </p:sp>
          <p:sp>
            <p:nvSpPr>
              <p:cNvPr id="12" name="TextBox 11"/>
              <p:cNvSpPr txBox="1"/>
              <p:nvPr/>
            </p:nvSpPr>
            <p:spPr>
              <a:xfrm rot="17519316">
                <a:off x="4224151" y="2856183"/>
                <a:ext cx="1663404" cy="276999"/>
              </a:xfrm>
              <a:prstGeom prst="rect">
                <a:avLst/>
              </a:prstGeom>
              <a:noFill/>
            </p:spPr>
            <p:txBody>
              <a:bodyPr wrap="none" rtlCol="0">
                <a:spAutoFit/>
              </a:bodyPr>
              <a:lstStyle/>
              <a:p>
                <a:r>
                  <a:rPr lang="en-US" sz="1200" b="1" dirty="0" smtClean="0"/>
                  <a:t>Q2 at 11 GeV/c Current</a:t>
                </a:r>
                <a:endParaRPr lang="en-US" sz="1200" b="1" dirty="0"/>
              </a:p>
            </p:txBody>
          </p:sp>
          <p:sp>
            <p:nvSpPr>
              <p:cNvPr id="13" name="TextBox 12"/>
              <p:cNvSpPr txBox="1"/>
              <p:nvPr/>
            </p:nvSpPr>
            <p:spPr>
              <a:xfrm rot="17519316">
                <a:off x="2800167" y="2751927"/>
                <a:ext cx="1888274" cy="276999"/>
              </a:xfrm>
              <a:prstGeom prst="rect">
                <a:avLst/>
              </a:prstGeom>
              <a:noFill/>
            </p:spPr>
            <p:txBody>
              <a:bodyPr wrap="none" rtlCol="0">
                <a:spAutoFit/>
              </a:bodyPr>
              <a:lstStyle/>
              <a:p>
                <a:r>
                  <a:rPr lang="en-US" sz="1200" b="1" dirty="0" smtClean="0"/>
                  <a:t>Q3 Arrives </a:t>
                </a:r>
                <a:r>
                  <a:rPr lang="en-US" sz="1200" b="1" smtClean="0"/>
                  <a:t>at Jefferson Lab</a:t>
                </a:r>
                <a:endParaRPr lang="en-US" sz="1200" b="1" dirty="0"/>
              </a:p>
            </p:txBody>
          </p:sp>
          <p:sp>
            <p:nvSpPr>
              <p:cNvPr id="14" name="TextBox 13"/>
              <p:cNvSpPr txBox="1"/>
              <p:nvPr/>
            </p:nvSpPr>
            <p:spPr>
              <a:xfrm rot="17519316">
                <a:off x="2228177" y="2887665"/>
                <a:ext cx="1595501" cy="276999"/>
              </a:xfrm>
              <a:prstGeom prst="rect">
                <a:avLst/>
              </a:prstGeom>
              <a:noFill/>
            </p:spPr>
            <p:txBody>
              <a:bodyPr wrap="none" rtlCol="0">
                <a:spAutoFit/>
              </a:bodyPr>
              <a:lstStyle/>
              <a:p>
                <a:r>
                  <a:rPr lang="en-US" sz="1200" b="1" dirty="0" smtClean="0"/>
                  <a:t>Q2 Cold at 4K and Full</a:t>
                </a:r>
                <a:endParaRPr lang="en-US" sz="1200" b="1" dirty="0"/>
              </a:p>
            </p:txBody>
          </p:sp>
          <p:sp>
            <p:nvSpPr>
              <p:cNvPr id="15" name="TextBox 14"/>
              <p:cNvSpPr txBox="1"/>
              <p:nvPr/>
            </p:nvSpPr>
            <p:spPr>
              <a:xfrm rot="17469237">
                <a:off x="1247379" y="2534546"/>
                <a:ext cx="2347630" cy="276999"/>
              </a:xfrm>
              <a:prstGeom prst="rect">
                <a:avLst/>
              </a:prstGeom>
              <a:noFill/>
            </p:spPr>
            <p:txBody>
              <a:bodyPr wrap="none" rtlCol="0">
                <a:spAutoFit/>
              </a:bodyPr>
              <a:lstStyle/>
              <a:p>
                <a:r>
                  <a:rPr lang="en-US" sz="1200" b="1" dirty="0" smtClean="0"/>
                  <a:t>Begin Dipole Chimney Installation</a:t>
                </a:r>
                <a:endParaRPr lang="en-US" sz="1200" b="1" dirty="0"/>
              </a:p>
            </p:txBody>
          </p:sp>
          <p:sp>
            <p:nvSpPr>
              <p:cNvPr id="16" name="TextBox 15"/>
              <p:cNvSpPr txBox="1"/>
              <p:nvPr/>
            </p:nvSpPr>
            <p:spPr>
              <a:xfrm rot="17519316">
                <a:off x="1106048" y="2643420"/>
                <a:ext cx="2122312" cy="276999"/>
              </a:xfrm>
              <a:prstGeom prst="rect">
                <a:avLst/>
              </a:prstGeom>
              <a:noFill/>
            </p:spPr>
            <p:txBody>
              <a:bodyPr wrap="none" rtlCol="0">
                <a:spAutoFit/>
              </a:bodyPr>
              <a:lstStyle/>
              <a:p>
                <a:r>
                  <a:rPr lang="en-US" sz="1200" b="1" smtClean="0"/>
                  <a:t>Dipole Arrives at Jefferson Lab</a:t>
                </a:r>
                <a:endParaRPr lang="en-US" sz="1200" b="1" dirty="0"/>
              </a:p>
            </p:txBody>
          </p:sp>
          <p:sp>
            <p:nvSpPr>
              <p:cNvPr id="17" name="TextBox 16"/>
              <p:cNvSpPr txBox="1"/>
              <p:nvPr/>
            </p:nvSpPr>
            <p:spPr>
              <a:xfrm rot="17519316">
                <a:off x="368160" y="2862158"/>
                <a:ext cx="1650516" cy="276999"/>
              </a:xfrm>
              <a:prstGeom prst="rect">
                <a:avLst/>
              </a:prstGeom>
              <a:noFill/>
            </p:spPr>
            <p:txBody>
              <a:bodyPr wrap="none" rtlCol="0">
                <a:spAutoFit/>
              </a:bodyPr>
              <a:lstStyle/>
              <a:p>
                <a:r>
                  <a:rPr lang="en-US" sz="1200" b="1" dirty="0" smtClean="0"/>
                  <a:t>Sigmaphi Magnets ERR</a:t>
                </a:r>
                <a:endParaRPr lang="en-US" sz="1200" b="1" dirty="0"/>
              </a:p>
            </p:txBody>
          </p:sp>
          <p:sp>
            <p:nvSpPr>
              <p:cNvPr id="18" name="TextBox 17"/>
              <p:cNvSpPr txBox="1"/>
              <p:nvPr/>
            </p:nvSpPr>
            <p:spPr>
              <a:xfrm rot="17519316">
                <a:off x="23754" y="2751927"/>
                <a:ext cx="1888274" cy="276999"/>
              </a:xfrm>
              <a:prstGeom prst="rect">
                <a:avLst/>
              </a:prstGeom>
              <a:noFill/>
            </p:spPr>
            <p:txBody>
              <a:bodyPr wrap="none" rtlCol="0">
                <a:spAutoFit/>
              </a:bodyPr>
              <a:lstStyle/>
              <a:p>
                <a:r>
                  <a:rPr lang="en-US" sz="1200" b="1" dirty="0" smtClean="0"/>
                  <a:t>Q2 Arrives at Jefferson Lab</a:t>
                </a:r>
                <a:endParaRPr lang="en-US" sz="1200" b="1" dirty="0"/>
              </a:p>
            </p:txBody>
          </p:sp>
          <p:sp>
            <p:nvSpPr>
              <p:cNvPr id="22" name="Rectangle 21"/>
              <p:cNvSpPr/>
              <p:nvPr/>
            </p:nvSpPr>
            <p:spPr>
              <a:xfrm>
                <a:off x="1998133" y="4055352"/>
                <a:ext cx="4075289" cy="217014"/>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973962" y="4006656"/>
                <a:ext cx="1953292" cy="276999"/>
              </a:xfrm>
              <a:prstGeom prst="rect">
                <a:avLst/>
              </a:prstGeom>
              <a:noFill/>
            </p:spPr>
            <p:txBody>
              <a:bodyPr wrap="none" rtlCol="0">
                <a:spAutoFit/>
              </a:bodyPr>
              <a:lstStyle/>
              <a:p>
                <a:r>
                  <a:rPr lang="en-US" sz="1200" b="1" smtClean="0"/>
                  <a:t>Dipole </a:t>
                </a:r>
                <a:r>
                  <a:rPr lang="en-US" sz="1200" b="1" dirty="0" smtClean="0"/>
                  <a:t>Chimney Installation</a:t>
                </a:r>
                <a:endParaRPr lang="en-US" sz="1200" b="1" dirty="0"/>
              </a:p>
            </p:txBody>
          </p:sp>
        </p:grpSp>
        <p:sp>
          <p:nvSpPr>
            <p:cNvPr id="28" name="TextBox 27"/>
            <p:cNvSpPr txBox="1"/>
            <p:nvPr/>
          </p:nvSpPr>
          <p:spPr>
            <a:xfrm>
              <a:off x="609242" y="3473973"/>
              <a:ext cx="849913" cy="307777"/>
            </a:xfrm>
            <a:prstGeom prst="rect">
              <a:avLst/>
            </a:prstGeom>
            <a:solidFill>
              <a:schemeClr val="bg1"/>
            </a:solidFill>
          </p:spPr>
          <p:txBody>
            <a:bodyPr wrap="none" rtlCol="0">
              <a:spAutoFit/>
            </a:bodyPr>
            <a:lstStyle/>
            <a:p>
              <a:r>
                <a:rPr lang="en-US" sz="1400" b="1" smtClean="0"/>
                <a:t>Oct 2016</a:t>
              </a:r>
              <a:endParaRPr lang="en-US" sz="1400" b="1"/>
            </a:p>
          </p:txBody>
        </p:sp>
        <p:sp>
          <p:nvSpPr>
            <p:cNvPr id="29" name="TextBox 28"/>
            <p:cNvSpPr txBox="1"/>
            <p:nvPr/>
          </p:nvSpPr>
          <p:spPr>
            <a:xfrm>
              <a:off x="1981528" y="3473973"/>
              <a:ext cx="889603" cy="307777"/>
            </a:xfrm>
            <a:prstGeom prst="rect">
              <a:avLst/>
            </a:prstGeom>
            <a:solidFill>
              <a:schemeClr val="bg1"/>
            </a:solidFill>
          </p:spPr>
          <p:txBody>
            <a:bodyPr wrap="none" rtlCol="0">
              <a:spAutoFit/>
            </a:bodyPr>
            <a:lstStyle/>
            <a:p>
              <a:r>
                <a:rPr lang="en-US" sz="1400" b="1" dirty="0" smtClean="0"/>
                <a:t>Nov 2016</a:t>
              </a:r>
              <a:endParaRPr lang="en-US" sz="1400" b="1" dirty="0"/>
            </a:p>
          </p:txBody>
        </p:sp>
        <p:sp>
          <p:nvSpPr>
            <p:cNvPr id="30" name="TextBox 29"/>
            <p:cNvSpPr txBox="1"/>
            <p:nvPr/>
          </p:nvSpPr>
          <p:spPr>
            <a:xfrm>
              <a:off x="3353814" y="3473973"/>
              <a:ext cx="869149" cy="307777"/>
            </a:xfrm>
            <a:prstGeom prst="rect">
              <a:avLst/>
            </a:prstGeom>
            <a:solidFill>
              <a:schemeClr val="bg1"/>
            </a:solidFill>
          </p:spPr>
          <p:txBody>
            <a:bodyPr wrap="none" rtlCol="0">
              <a:spAutoFit/>
            </a:bodyPr>
            <a:lstStyle/>
            <a:p>
              <a:r>
                <a:rPr lang="en-US" sz="1400" b="1" dirty="0" smtClean="0"/>
                <a:t>Dec 2016</a:t>
              </a:r>
              <a:endParaRPr lang="en-US" sz="1400" b="1" dirty="0"/>
            </a:p>
          </p:txBody>
        </p:sp>
        <p:sp>
          <p:nvSpPr>
            <p:cNvPr id="31" name="TextBox 30"/>
            <p:cNvSpPr txBox="1"/>
            <p:nvPr/>
          </p:nvSpPr>
          <p:spPr>
            <a:xfrm>
              <a:off x="4726100" y="3473973"/>
              <a:ext cx="833883" cy="307777"/>
            </a:xfrm>
            <a:prstGeom prst="rect">
              <a:avLst/>
            </a:prstGeom>
            <a:solidFill>
              <a:schemeClr val="bg1"/>
            </a:solidFill>
          </p:spPr>
          <p:txBody>
            <a:bodyPr wrap="none" rtlCol="0">
              <a:spAutoFit/>
            </a:bodyPr>
            <a:lstStyle/>
            <a:p>
              <a:r>
                <a:rPr lang="en-US" sz="1400" b="1" dirty="0" smtClean="0"/>
                <a:t>Jan 2017</a:t>
              </a:r>
              <a:endParaRPr lang="en-US" sz="1400" b="1" dirty="0"/>
            </a:p>
          </p:txBody>
        </p:sp>
        <p:sp>
          <p:nvSpPr>
            <p:cNvPr id="32" name="TextBox 31"/>
            <p:cNvSpPr txBox="1"/>
            <p:nvPr/>
          </p:nvSpPr>
          <p:spPr>
            <a:xfrm>
              <a:off x="6098386" y="3473973"/>
              <a:ext cx="855427" cy="307777"/>
            </a:xfrm>
            <a:prstGeom prst="rect">
              <a:avLst/>
            </a:prstGeom>
            <a:solidFill>
              <a:schemeClr val="bg1"/>
            </a:solidFill>
          </p:spPr>
          <p:txBody>
            <a:bodyPr wrap="none" rtlCol="0">
              <a:spAutoFit/>
            </a:bodyPr>
            <a:lstStyle/>
            <a:p>
              <a:r>
                <a:rPr lang="en-US" sz="1400" b="1" dirty="0" smtClean="0"/>
                <a:t>Feb 2017</a:t>
              </a:r>
              <a:endParaRPr lang="en-US" sz="1400" b="1" dirty="0"/>
            </a:p>
          </p:txBody>
        </p:sp>
        <p:sp>
          <p:nvSpPr>
            <p:cNvPr id="33" name="TextBox 32"/>
            <p:cNvSpPr txBox="1"/>
            <p:nvPr/>
          </p:nvSpPr>
          <p:spPr>
            <a:xfrm>
              <a:off x="7470672" y="3473973"/>
              <a:ext cx="859531" cy="307777"/>
            </a:xfrm>
            <a:prstGeom prst="rect">
              <a:avLst/>
            </a:prstGeom>
            <a:solidFill>
              <a:schemeClr val="bg1"/>
            </a:solidFill>
          </p:spPr>
          <p:txBody>
            <a:bodyPr wrap="none" rtlCol="0">
              <a:spAutoFit/>
            </a:bodyPr>
            <a:lstStyle/>
            <a:p>
              <a:r>
                <a:rPr lang="en-US" sz="1400" b="1" dirty="0" smtClean="0"/>
                <a:t>Mar2017</a:t>
              </a:r>
              <a:endParaRPr lang="en-US" sz="1400" b="1" dirty="0"/>
            </a:p>
          </p:txBody>
        </p:sp>
      </p:grpSp>
    </p:spTree>
    <p:extLst>
      <p:ext uri="{BB962C8B-B14F-4D97-AF65-F5344CB8AC3E}">
        <p14:creationId xmlns:p14="http://schemas.microsoft.com/office/powerpoint/2010/main" val="1109016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smtClean="0"/>
              <a:t>Q2’s journey from Sigma Phi to JLAB</a:t>
            </a:r>
            <a:endParaRPr lang="en-US" sz="1800" dirty="0"/>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436" b="14996"/>
          <a:stretch/>
        </p:blipFill>
        <p:spPr bwMode="auto">
          <a:xfrm>
            <a:off x="208832" y="838200"/>
            <a:ext cx="3323407"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brindza\AppData\Local\Temp\IMG_22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854" b="24695"/>
          <a:stretch/>
        </p:blipFill>
        <p:spPr bwMode="auto">
          <a:xfrm>
            <a:off x="1160878" y="2438400"/>
            <a:ext cx="459406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brindza\AppData\Local\Temp\IMG_22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4152918"/>
            <a:ext cx="2819400" cy="21142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SHMS\Sigma Phi\Q2 arrival photos\IMG_23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212633" y="1781175"/>
            <a:ext cx="4495800" cy="3371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78942" y="1032387"/>
            <a:ext cx="1524000" cy="646331"/>
          </a:xfrm>
          <a:prstGeom prst="rect">
            <a:avLst/>
          </a:prstGeom>
          <a:solidFill>
            <a:schemeClr val="bg2"/>
          </a:solidFill>
          <a:ln>
            <a:solidFill>
              <a:schemeClr val="tx1"/>
            </a:solidFill>
          </a:ln>
        </p:spPr>
        <p:txBody>
          <a:bodyPr wrap="square" rtlCol="0">
            <a:spAutoFit/>
          </a:bodyPr>
          <a:lstStyle/>
          <a:p>
            <a:r>
              <a:rPr lang="en-US" dirty="0" smtClean="0"/>
              <a:t>Aug 26, 2016</a:t>
            </a:r>
          </a:p>
          <a:p>
            <a:r>
              <a:rPr lang="en-US" dirty="0" smtClean="0"/>
              <a:t>Left Sigma Phi</a:t>
            </a:r>
            <a:endParaRPr lang="en-US" dirty="0"/>
          </a:p>
        </p:txBody>
      </p:sp>
      <p:sp>
        <p:nvSpPr>
          <p:cNvPr id="8" name="TextBox 7"/>
          <p:cNvSpPr txBox="1"/>
          <p:nvPr/>
        </p:nvSpPr>
        <p:spPr>
          <a:xfrm>
            <a:off x="152400" y="4038600"/>
            <a:ext cx="1725532" cy="923330"/>
          </a:xfrm>
          <a:prstGeom prst="rect">
            <a:avLst/>
          </a:prstGeom>
          <a:solidFill>
            <a:schemeClr val="bg2"/>
          </a:solidFill>
          <a:ln>
            <a:solidFill>
              <a:schemeClr val="tx1"/>
            </a:solidFill>
          </a:ln>
        </p:spPr>
        <p:txBody>
          <a:bodyPr wrap="square" rtlCol="0">
            <a:spAutoFit/>
          </a:bodyPr>
          <a:lstStyle/>
          <a:p>
            <a:r>
              <a:rPr lang="en-US" dirty="0" smtClean="0"/>
              <a:t>Oct  5, 2016</a:t>
            </a:r>
          </a:p>
          <a:p>
            <a:r>
              <a:rPr lang="en-US" dirty="0" smtClean="0"/>
              <a:t>Hampton Roads </a:t>
            </a:r>
            <a:r>
              <a:rPr lang="en-US" dirty="0" err="1" smtClean="0"/>
              <a:t>Va</a:t>
            </a:r>
            <a:endParaRPr lang="en-US" dirty="0"/>
          </a:p>
        </p:txBody>
      </p:sp>
      <p:sp>
        <p:nvSpPr>
          <p:cNvPr id="9" name="TextBox 8"/>
          <p:cNvSpPr txBox="1"/>
          <p:nvPr/>
        </p:nvSpPr>
        <p:spPr>
          <a:xfrm>
            <a:off x="6019800" y="5715000"/>
            <a:ext cx="2819399" cy="646331"/>
          </a:xfrm>
          <a:prstGeom prst="rect">
            <a:avLst/>
          </a:prstGeom>
          <a:solidFill>
            <a:schemeClr val="bg2"/>
          </a:solidFill>
          <a:ln>
            <a:solidFill>
              <a:schemeClr val="tx1"/>
            </a:solidFill>
          </a:ln>
        </p:spPr>
        <p:txBody>
          <a:bodyPr wrap="square" rtlCol="0">
            <a:spAutoFit/>
          </a:bodyPr>
          <a:lstStyle/>
          <a:p>
            <a:r>
              <a:rPr lang="en-US" dirty="0" smtClean="0"/>
              <a:t>Oct  6, 2016</a:t>
            </a:r>
          </a:p>
          <a:p>
            <a:r>
              <a:rPr lang="en-US" dirty="0" smtClean="0"/>
              <a:t>Unloaded at Port Norfolk </a:t>
            </a:r>
            <a:r>
              <a:rPr lang="en-US" dirty="0" err="1" smtClean="0"/>
              <a:t>Va</a:t>
            </a:r>
            <a:endParaRPr lang="en-US" dirty="0"/>
          </a:p>
        </p:txBody>
      </p:sp>
    </p:spTree>
    <p:extLst>
      <p:ext uri="{BB962C8B-B14F-4D97-AF65-F5344CB8AC3E}">
        <p14:creationId xmlns:p14="http://schemas.microsoft.com/office/powerpoint/2010/main" val="2048904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948274"/>
          </a:xfrm>
        </p:spPr>
        <p:txBody>
          <a:bodyPr/>
          <a:lstStyle/>
          <a:p>
            <a:r>
              <a:rPr lang="en-US" dirty="0" smtClean="0"/>
              <a:t>Q2 Coming over the James River Bridge</a:t>
            </a:r>
            <a:br>
              <a:rPr lang="en-US" dirty="0" smtClean="0"/>
            </a:br>
            <a:r>
              <a:rPr lang="en-US" sz="2000" dirty="0" smtClean="0"/>
              <a:t>Neither rain nor snow nor dark of night….</a:t>
            </a:r>
            <a:endParaRPr lang="en-US" sz="2000" dirty="0"/>
          </a:p>
        </p:txBody>
      </p:sp>
      <p:pic>
        <p:nvPicPr>
          <p:cNvPr id="5" name="Picture 2" descr="C:\Users\brindza\AppData\Local\Temp\Q2-on JRB.pn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61" t="13024" r="21636" b="15120"/>
          <a:stretch/>
        </p:blipFill>
        <p:spPr bwMode="auto">
          <a:xfrm>
            <a:off x="838200" y="1219200"/>
            <a:ext cx="7168816"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95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Q2 In Hall C October 7, 2016</a:t>
            </a:r>
            <a:endParaRPr lang="en-US" dirty="0"/>
          </a:p>
        </p:txBody>
      </p:sp>
      <p:pic>
        <p:nvPicPr>
          <p:cNvPr id="4" name="Picture 3"/>
          <p:cNvPicPr>
            <a:picLocks noChangeAspect="1"/>
          </p:cNvPicPr>
          <p:nvPr/>
        </p:nvPicPr>
        <p:blipFill rotWithShape="1">
          <a:blip r:embed="rId2"/>
          <a:srcRect t="6422" b="10088"/>
          <a:stretch/>
        </p:blipFill>
        <p:spPr>
          <a:xfrm>
            <a:off x="2895600" y="2986390"/>
            <a:ext cx="6172200" cy="3414409"/>
          </a:xfrm>
          <a:prstGeom prst="rect">
            <a:avLst/>
          </a:prstGeom>
        </p:spPr>
      </p:pic>
      <p:pic>
        <p:nvPicPr>
          <p:cNvPr id="5"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 t="-602" r="40567" b="21339"/>
          <a:stretch/>
        </p:blipFill>
        <p:spPr bwMode="auto">
          <a:xfrm>
            <a:off x="-31955" y="822960"/>
            <a:ext cx="3291840"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785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Division-Convened ERR for Q2/Q3/D</a:t>
            </a:r>
            <a:endParaRPr lang="en-US" dirty="0"/>
          </a:p>
        </p:txBody>
      </p:sp>
      <p:sp>
        <p:nvSpPr>
          <p:cNvPr id="3" name="Content Placeholder 2"/>
          <p:cNvSpPr>
            <a:spLocks noGrp="1"/>
          </p:cNvSpPr>
          <p:nvPr>
            <p:ph idx="1"/>
          </p:nvPr>
        </p:nvSpPr>
        <p:spPr>
          <a:xfrm>
            <a:off x="457200" y="1260755"/>
            <a:ext cx="8229600" cy="4835245"/>
          </a:xfrm>
        </p:spPr>
        <p:txBody>
          <a:bodyPr>
            <a:normAutofit fontScale="77500" lnSpcReduction="20000"/>
          </a:bodyPr>
          <a:lstStyle/>
          <a:p>
            <a:r>
              <a:rPr lang="en-US" dirty="0" smtClean="0"/>
              <a:t>Charge: The </a:t>
            </a:r>
            <a:r>
              <a:rPr lang="en-US" dirty="0"/>
              <a:t>committee is requested to assess if the design, fabrication, installation, protection systems and operational procedures of the SHMS HB Magnet satisfactorily support safe and efficient operation of the magnet within performance specifications.</a:t>
            </a:r>
            <a:r>
              <a:rPr lang="en-US" sz="900" dirty="0"/>
              <a:t> </a:t>
            </a:r>
          </a:p>
          <a:p>
            <a:endParaRPr lang="en-US" sz="800" dirty="0"/>
          </a:p>
          <a:p>
            <a:pPr lvl="0">
              <a:buFont typeface="+mj-lt"/>
              <a:buAutoNum type="arabicPeriod"/>
            </a:pPr>
            <a:r>
              <a:rPr lang="en-US" sz="1500" dirty="0"/>
              <a:t>Mechanical &amp; cryogenics:</a:t>
            </a:r>
          </a:p>
          <a:p>
            <a:pPr lvl="1"/>
            <a:r>
              <a:rPr lang="en-US" sz="1000" dirty="0"/>
              <a:t>pressure vessel ratings of each vessel in the magnet</a:t>
            </a:r>
          </a:p>
          <a:p>
            <a:pPr lvl="1"/>
            <a:r>
              <a:rPr lang="en-US" sz="1000" dirty="0"/>
              <a:t>applicable codes &amp; analysis</a:t>
            </a:r>
          </a:p>
          <a:p>
            <a:pPr lvl="1"/>
            <a:r>
              <a:rPr lang="en-US" sz="1000" dirty="0"/>
              <a:t>material test/code documentation (if any)</a:t>
            </a:r>
          </a:p>
          <a:p>
            <a:pPr lvl="1"/>
            <a:r>
              <a:rPr lang="en-US" sz="1000" dirty="0"/>
              <a:t>cryogenic circuit: supply, return, cooling procedures</a:t>
            </a:r>
          </a:p>
          <a:p>
            <a:pPr lvl="1"/>
            <a:r>
              <a:rPr lang="en-US" sz="1000" dirty="0"/>
              <a:t>relief sizing to handle a quench or catastrophic loss of vacuum</a:t>
            </a:r>
          </a:p>
          <a:p>
            <a:pPr lvl="1"/>
            <a:r>
              <a:rPr lang="en-US" sz="1000" dirty="0"/>
              <a:t>ODH analysis - worst credible release</a:t>
            </a:r>
          </a:p>
          <a:p>
            <a:pPr lvl="1"/>
            <a:r>
              <a:rPr lang="en-US" sz="1000" dirty="0"/>
              <a:t>cryogenic controls</a:t>
            </a:r>
            <a:r>
              <a:rPr lang="en-US" sz="1050" dirty="0"/>
              <a:t> </a:t>
            </a:r>
          </a:p>
          <a:p>
            <a:pPr lvl="0">
              <a:buFont typeface="+mj-lt"/>
              <a:buAutoNum type="arabicPeriod"/>
            </a:pPr>
            <a:r>
              <a:rPr lang="en-US" sz="1500" dirty="0"/>
              <a:t>Power &amp; magnet protection:</a:t>
            </a:r>
          </a:p>
          <a:p>
            <a:pPr lvl="1"/>
            <a:r>
              <a:rPr lang="en-US" sz="1000" dirty="0"/>
              <a:t>quench analysis</a:t>
            </a:r>
          </a:p>
          <a:p>
            <a:pPr lvl="1"/>
            <a:r>
              <a:rPr lang="en-US" sz="1000" dirty="0"/>
              <a:t>power lead ratings - flow requirements, voltage drop, etc.</a:t>
            </a:r>
          </a:p>
          <a:p>
            <a:pPr lvl="1"/>
            <a:r>
              <a:rPr lang="en-US" sz="1000" dirty="0"/>
              <a:t>power supply characteristics/design</a:t>
            </a:r>
          </a:p>
          <a:p>
            <a:pPr lvl="1"/>
            <a:r>
              <a:rPr lang="en-US" sz="1000" dirty="0"/>
              <a:t>magnet interlock &amp; protection system(s)</a:t>
            </a:r>
          </a:p>
          <a:p>
            <a:pPr lvl="1"/>
            <a:r>
              <a:rPr lang="en-US" sz="1000" dirty="0"/>
              <a:t>quantities monitored/expected thresholds/behavior logic</a:t>
            </a:r>
          </a:p>
          <a:p>
            <a:pPr lvl="1"/>
            <a:r>
              <a:rPr lang="en-US" sz="1000" dirty="0"/>
              <a:t>failure mode and effect analysis/"what if" analysis</a:t>
            </a:r>
          </a:p>
          <a:p>
            <a:pPr lvl="0">
              <a:buFont typeface="+mj-lt"/>
              <a:buAutoNum type="arabicPeriod"/>
            </a:pPr>
            <a:r>
              <a:rPr lang="en-US" sz="1500" dirty="0"/>
              <a:t>Magnet operation &amp; documentation:</a:t>
            </a:r>
          </a:p>
          <a:p>
            <a:pPr lvl="1"/>
            <a:r>
              <a:rPr lang="en-US" sz="1000" dirty="0"/>
              <a:t>instrumentation and controls</a:t>
            </a:r>
          </a:p>
          <a:p>
            <a:pPr lvl="1"/>
            <a:r>
              <a:rPr lang="en-US" sz="1000" dirty="0"/>
              <a:t>drawings and schematics for the complete magnet system</a:t>
            </a:r>
          </a:p>
          <a:p>
            <a:pPr lvl="1"/>
            <a:r>
              <a:rPr lang="en-US" sz="1000" dirty="0"/>
              <a:t>work rules/training requirements</a:t>
            </a:r>
          </a:p>
          <a:p>
            <a:pPr lvl="1"/>
            <a:r>
              <a:rPr lang="en-US" sz="1000" dirty="0"/>
              <a:t>operation manual/procedures - integration with other magnets/systems</a:t>
            </a:r>
          </a:p>
          <a:p>
            <a:pPr lvl="1"/>
            <a:r>
              <a:rPr lang="en-US" sz="1000" dirty="0"/>
              <a:t>identification of any special issue in the magnet system that requires special training and/or attention</a:t>
            </a:r>
          </a:p>
          <a:p>
            <a:pPr>
              <a:buFont typeface="+mj-lt"/>
              <a:buAutoNum type="arabicPeriod"/>
            </a:pPr>
            <a:r>
              <a:rPr lang="en-US" sz="1500" dirty="0"/>
              <a:t>Plan toward completion and resource  loaded schedule for the three </a:t>
            </a:r>
            <a:r>
              <a:rPr lang="en-US" sz="1500" dirty="0" smtClean="0"/>
              <a:t>magnets</a:t>
            </a:r>
          </a:p>
          <a:p>
            <a:pPr>
              <a:buFont typeface="+mj-lt"/>
              <a:buAutoNum type="arabicPeriod"/>
            </a:pPr>
            <a:endParaRPr lang="en-US" sz="1400" dirty="0"/>
          </a:p>
          <a:p>
            <a:pPr>
              <a:buFont typeface="+mj-lt"/>
              <a:buAutoNum type="arabicPeriod"/>
            </a:pPr>
            <a:endParaRPr lang="en-US" sz="1400" dirty="0" smtClean="0"/>
          </a:p>
          <a:p>
            <a:pPr marL="0" indent="0" algn="ctr">
              <a:buNone/>
            </a:pPr>
            <a:r>
              <a:rPr lang="en-US" sz="2800" b="1" dirty="0" smtClean="0">
                <a:solidFill>
                  <a:srgbClr val="00CC00"/>
                </a:solidFill>
              </a:rPr>
              <a:t>All Recommendations were addressed prior to proceeding with power testing of magnets.</a:t>
            </a:r>
            <a:endParaRPr lang="en-US" sz="2800" b="1" dirty="0">
              <a:solidFill>
                <a:srgbClr val="00CC00"/>
              </a:solidFill>
            </a:endParaRPr>
          </a:p>
          <a:p>
            <a:endParaRPr lang="en-US" dirty="0"/>
          </a:p>
        </p:txBody>
      </p:sp>
      <p:sp>
        <p:nvSpPr>
          <p:cNvPr id="4" name="TextBox 3"/>
          <p:cNvSpPr txBox="1"/>
          <p:nvPr/>
        </p:nvSpPr>
        <p:spPr>
          <a:xfrm>
            <a:off x="5867400" y="2133600"/>
            <a:ext cx="2286000" cy="1754326"/>
          </a:xfrm>
          <a:prstGeom prst="rect">
            <a:avLst/>
          </a:prstGeom>
          <a:noFill/>
          <a:ln>
            <a:solidFill>
              <a:schemeClr val="tx1"/>
            </a:solidFill>
          </a:ln>
        </p:spPr>
        <p:txBody>
          <a:bodyPr wrap="square" rtlCol="0">
            <a:spAutoFit/>
          </a:bodyPr>
          <a:lstStyle/>
          <a:p>
            <a:pPr algn="ctr"/>
            <a:r>
              <a:rPr lang="en-US" b="1" u="sng" dirty="0" smtClean="0"/>
              <a:t>ERR Committee</a:t>
            </a:r>
          </a:p>
          <a:p>
            <a:pPr algn="ctr"/>
            <a:r>
              <a:rPr lang="en-US" dirty="0" smtClean="0"/>
              <a:t>Joe </a:t>
            </a:r>
            <a:r>
              <a:rPr lang="en-US" dirty="0" err="1" smtClean="0"/>
              <a:t>Minervini</a:t>
            </a:r>
            <a:r>
              <a:rPr lang="en-US" dirty="0" smtClean="0"/>
              <a:t> (MIT)</a:t>
            </a:r>
          </a:p>
          <a:p>
            <a:pPr algn="ctr"/>
            <a:r>
              <a:rPr lang="en-US" dirty="0" smtClean="0"/>
              <a:t>Bob Flora (FNAL Ret)</a:t>
            </a:r>
          </a:p>
          <a:p>
            <a:pPr algn="ctr"/>
            <a:r>
              <a:rPr lang="en-US" dirty="0" smtClean="0"/>
              <a:t>Jonathan Creel (</a:t>
            </a:r>
            <a:r>
              <a:rPr lang="en-US" dirty="0" err="1" smtClean="0"/>
              <a:t>JLab</a:t>
            </a:r>
            <a:r>
              <a:rPr lang="en-US" dirty="0" smtClean="0"/>
              <a:t>)</a:t>
            </a:r>
          </a:p>
          <a:p>
            <a:pPr algn="ctr"/>
            <a:r>
              <a:rPr lang="en-US" dirty="0" err="1" smtClean="0"/>
              <a:t>Probir</a:t>
            </a:r>
            <a:r>
              <a:rPr lang="en-US" dirty="0" smtClean="0"/>
              <a:t> </a:t>
            </a:r>
            <a:r>
              <a:rPr lang="en-US" dirty="0" err="1" smtClean="0"/>
              <a:t>Ghosal</a:t>
            </a:r>
            <a:r>
              <a:rPr lang="en-US" dirty="0" smtClean="0"/>
              <a:t> (</a:t>
            </a:r>
            <a:r>
              <a:rPr lang="en-US" dirty="0" err="1" smtClean="0"/>
              <a:t>JLab</a:t>
            </a:r>
            <a:r>
              <a:rPr lang="en-US" dirty="0" smtClean="0"/>
              <a:t>)</a:t>
            </a:r>
          </a:p>
          <a:p>
            <a:pPr algn="ctr"/>
            <a:r>
              <a:rPr lang="en-US" dirty="0" smtClean="0"/>
              <a:t>Bob May (</a:t>
            </a:r>
            <a:r>
              <a:rPr lang="en-US" dirty="0" err="1" smtClean="0"/>
              <a:t>JLab</a:t>
            </a:r>
            <a:r>
              <a:rPr lang="en-US" dirty="0" smtClean="0"/>
              <a:t>)</a:t>
            </a:r>
            <a:endParaRPr lang="en-US" dirty="0"/>
          </a:p>
        </p:txBody>
      </p:sp>
      <p:sp>
        <p:nvSpPr>
          <p:cNvPr id="5" name="TextBox 4"/>
          <p:cNvSpPr txBox="1"/>
          <p:nvPr/>
        </p:nvSpPr>
        <p:spPr>
          <a:xfrm>
            <a:off x="6248400" y="849868"/>
            <a:ext cx="150554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Oct 12, 2016</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0743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667"/>
            <a:ext cx="9144000" cy="397933"/>
          </a:xfrm>
        </p:spPr>
        <p:txBody>
          <a:bodyPr/>
          <a:lstStyle/>
          <a:p>
            <a:r>
              <a:rPr lang="en-US" dirty="0" smtClean="0"/>
              <a:t>Dipole</a:t>
            </a:r>
            <a:r>
              <a:rPr lang="en-US" dirty="0"/>
              <a:t>:</a:t>
            </a:r>
            <a:r>
              <a:rPr lang="en-US" dirty="0" smtClean="0"/>
              <a:t> Arrival and Installation</a:t>
            </a:r>
            <a:r>
              <a:rPr lang="en-US" dirty="0"/>
              <a:t/>
            </a:r>
            <a:br>
              <a:rPr lang="en-US" dirty="0"/>
            </a:br>
            <a:endParaRPr lang="en-US" sz="1800" dirty="0"/>
          </a:p>
        </p:txBody>
      </p:sp>
      <p:pic>
        <p:nvPicPr>
          <p:cNvPr id="1032" name="Picture 8" descr="H:\IMG_38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114" y="3215141"/>
            <a:ext cx="2391969" cy="31892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lassiter\Pictures\iphone\IMG_26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24" t="5267" r="1670" b="10409"/>
          <a:stretch/>
        </p:blipFill>
        <p:spPr bwMode="auto">
          <a:xfrm>
            <a:off x="121404" y="855874"/>
            <a:ext cx="2758440" cy="23135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5" name="Picture 11" descr="H:\IMG_3858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811161"/>
            <a:ext cx="4114800" cy="30861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33" name="Picture 9" descr="H:\DSC_01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5" t="14667" r="15779" b="3997"/>
          <a:stretch/>
        </p:blipFill>
        <p:spPr bwMode="auto">
          <a:xfrm>
            <a:off x="6705600" y="2743200"/>
            <a:ext cx="2251418" cy="32699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H:\DSC_047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64" r="818"/>
          <a:stretch/>
        </p:blipFill>
        <p:spPr bwMode="auto">
          <a:xfrm>
            <a:off x="2971800" y="3860454"/>
            <a:ext cx="3026368" cy="24529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64716" y="3607713"/>
            <a:ext cx="1569084" cy="430887"/>
          </a:xfrm>
          <a:prstGeom prst="rect">
            <a:avLst/>
          </a:prstGeom>
          <a:solidFill>
            <a:schemeClr val="bg2">
              <a:lumMod val="90000"/>
            </a:schemeClr>
          </a:solidFill>
        </p:spPr>
        <p:txBody>
          <a:bodyPr wrap="none" rtlCol="0">
            <a:spAutoFit/>
          </a:bodyPr>
          <a:lstStyle/>
          <a:p>
            <a:r>
              <a:rPr lang="en-US" sz="2200" b="1" smtClean="0"/>
              <a:t>Nov 2, </a:t>
            </a:r>
            <a:r>
              <a:rPr lang="en-US" sz="2200" b="1" dirty="0" smtClean="0"/>
              <a:t>2016</a:t>
            </a:r>
            <a:endParaRPr lang="en-US" sz="2200" b="1" dirty="0"/>
          </a:p>
        </p:txBody>
      </p:sp>
      <p:sp>
        <p:nvSpPr>
          <p:cNvPr id="9" name="TextBox 8"/>
          <p:cNvSpPr txBox="1"/>
          <p:nvPr/>
        </p:nvSpPr>
        <p:spPr>
          <a:xfrm>
            <a:off x="7162800" y="5976807"/>
            <a:ext cx="1569084" cy="430887"/>
          </a:xfrm>
          <a:prstGeom prst="rect">
            <a:avLst/>
          </a:prstGeom>
          <a:solidFill>
            <a:schemeClr val="bg2">
              <a:lumMod val="90000"/>
            </a:schemeClr>
          </a:solidFill>
        </p:spPr>
        <p:txBody>
          <a:bodyPr wrap="none" rtlCol="0">
            <a:spAutoFit/>
          </a:bodyPr>
          <a:lstStyle/>
          <a:p>
            <a:r>
              <a:rPr lang="en-US" sz="2200" b="1" dirty="0" smtClean="0"/>
              <a:t>Nov 3, 2016</a:t>
            </a:r>
            <a:endParaRPr lang="en-US" sz="2200" b="1" dirty="0"/>
          </a:p>
        </p:txBody>
      </p:sp>
      <p:sp>
        <p:nvSpPr>
          <p:cNvPr id="10" name="TextBox 9"/>
          <p:cNvSpPr txBox="1"/>
          <p:nvPr/>
        </p:nvSpPr>
        <p:spPr>
          <a:xfrm>
            <a:off x="1783716" y="882775"/>
            <a:ext cx="1569084" cy="430887"/>
          </a:xfrm>
          <a:prstGeom prst="rect">
            <a:avLst/>
          </a:prstGeom>
          <a:solidFill>
            <a:schemeClr val="bg2">
              <a:lumMod val="90000"/>
            </a:schemeClr>
          </a:solidFill>
        </p:spPr>
        <p:txBody>
          <a:bodyPr wrap="none" rtlCol="0">
            <a:spAutoFit/>
          </a:bodyPr>
          <a:lstStyle/>
          <a:p>
            <a:r>
              <a:rPr lang="en-US" sz="2200" b="1" dirty="0" smtClean="0"/>
              <a:t>Nov 1, 2016</a:t>
            </a:r>
            <a:endParaRPr lang="en-US" sz="2200" b="1" dirty="0"/>
          </a:p>
        </p:txBody>
      </p:sp>
    </p:spTree>
    <p:extLst>
      <p:ext uri="{BB962C8B-B14F-4D97-AF65-F5344CB8AC3E}">
        <p14:creationId xmlns:p14="http://schemas.microsoft.com/office/powerpoint/2010/main" val="990519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 work at JLAB</a:t>
            </a:r>
            <a:endParaRPr lang="en-US" dirty="0"/>
          </a:p>
        </p:txBody>
      </p:sp>
      <p:sp>
        <p:nvSpPr>
          <p:cNvPr id="3" name="Content Placeholder 2"/>
          <p:cNvSpPr>
            <a:spLocks noGrp="1"/>
          </p:cNvSpPr>
          <p:nvPr>
            <p:ph idx="1"/>
          </p:nvPr>
        </p:nvSpPr>
        <p:spPr/>
        <p:txBody>
          <a:bodyPr>
            <a:normAutofit fontScale="92500" lnSpcReduction="10000"/>
          </a:bodyPr>
          <a:lstStyle/>
          <a:p>
            <a:pPr>
              <a:spcAft>
                <a:spcPts val="600"/>
              </a:spcAft>
            </a:pPr>
            <a:r>
              <a:rPr lang="en-US" sz="2000" dirty="0"/>
              <a:t>C</a:t>
            </a:r>
            <a:r>
              <a:rPr lang="en-US" sz="2000" dirty="0" smtClean="0"/>
              <a:t>oil placed within lower yoke on SHMS </a:t>
            </a:r>
          </a:p>
          <a:p>
            <a:pPr>
              <a:spcAft>
                <a:spcPts val="600"/>
              </a:spcAft>
            </a:pPr>
            <a:r>
              <a:rPr lang="en-US" sz="2000" dirty="0" smtClean="0"/>
              <a:t>Upper yoke installed</a:t>
            </a:r>
          </a:p>
          <a:p>
            <a:pPr>
              <a:spcAft>
                <a:spcPts val="600"/>
              </a:spcAft>
            </a:pPr>
            <a:r>
              <a:rPr lang="en-US" sz="2000" dirty="0" smtClean="0"/>
              <a:t>Work platform installed for chimney assembly (unique to Dipole)</a:t>
            </a:r>
          </a:p>
          <a:p>
            <a:pPr>
              <a:spcAft>
                <a:spcPts val="600"/>
              </a:spcAft>
            </a:pPr>
            <a:r>
              <a:rPr lang="en-US" sz="2000" dirty="0" smtClean="0"/>
              <a:t>CCR mounted on top of SHMS detector hut (</a:t>
            </a:r>
            <a:r>
              <a:rPr lang="en-US" sz="2000" dirty="0"/>
              <a:t>unique to Dipole</a:t>
            </a:r>
            <a:r>
              <a:rPr lang="en-US" sz="2000" dirty="0" smtClean="0"/>
              <a:t>)</a:t>
            </a:r>
          </a:p>
          <a:p>
            <a:pPr>
              <a:spcAft>
                <a:spcPts val="600"/>
              </a:spcAft>
            </a:pPr>
            <a:r>
              <a:rPr lang="en-US" sz="2000" dirty="0" smtClean="0"/>
              <a:t>Welding of CCR to dipole’s cryostat (unique to Dipole)</a:t>
            </a:r>
          </a:p>
          <a:p>
            <a:pPr>
              <a:spcAft>
                <a:spcPts val="600"/>
              </a:spcAft>
            </a:pPr>
            <a:r>
              <a:rPr lang="en-US" sz="2000" dirty="0" smtClean="0"/>
              <a:t>Leak/pressure tests</a:t>
            </a:r>
          </a:p>
          <a:p>
            <a:pPr>
              <a:spcAft>
                <a:spcPts val="600"/>
              </a:spcAft>
            </a:pPr>
            <a:r>
              <a:rPr lang="en-US" sz="2000" dirty="0" err="1" smtClean="0"/>
              <a:t>Hipot</a:t>
            </a:r>
            <a:r>
              <a:rPr lang="en-US" sz="2000" dirty="0" smtClean="0"/>
              <a:t> tests</a:t>
            </a:r>
          </a:p>
          <a:p>
            <a:pPr>
              <a:spcAft>
                <a:spcPts val="600"/>
              </a:spcAft>
            </a:pPr>
            <a:r>
              <a:rPr lang="en-US" sz="2000" dirty="0"/>
              <a:t>Final </a:t>
            </a:r>
            <a:r>
              <a:rPr lang="en-US" sz="2000" dirty="0" smtClean="0"/>
              <a:t>I/C connections</a:t>
            </a:r>
            <a:endParaRPr lang="en-US" sz="2000" dirty="0"/>
          </a:p>
          <a:p>
            <a:pPr>
              <a:spcAft>
                <a:spcPts val="600"/>
              </a:spcAft>
            </a:pPr>
            <a:r>
              <a:rPr lang="en-US" sz="2000" dirty="0" smtClean="0"/>
              <a:t>Preparations for cool-down, then cool down</a:t>
            </a:r>
          </a:p>
          <a:p>
            <a:pPr>
              <a:spcAft>
                <a:spcPts val="600"/>
              </a:spcAft>
            </a:pPr>
            <a:r>
              <a:rPr lang="en-US" sz="2000" dirty="0" smtClean="0"/>
              <a:t>Power test </a:t>
            </a:r>
          </a:p>
          <a:p>
            <a:pPr>
              <a:spcAft>
                <a:spcPts val="600"/>
              </a:spcAft>
            </a:pPr>
            <a:r>
              <a:rPr lang="en-US" sz="2000" dirty="0" smtClean="0"/>
              <a:t>Quench detection optimization and magnet training</a:t>
            </a:r>
          </a:p>
          <a:p>
            <a:pPr>
              <a:spcAft>
                <a:spcPts val="600"/>
              </a:spcAft>
            </a:pPr>
            <a:r>
              <a:rPr lang="en-US" sz="2000" dirty="0" smtClean="0"/>
              <a:t>Magnetic field measurement</a:t>
            </a:r>
          </a:p>
          <a:p>
            <a:endParaRPr lang="en-US" sz="2000" dirty="0"/>
          </a:p>
        </p:txBody>
      </p:sp>
    </p:spTree>
    <p:extLst>
      <p:ext uri="{BB962C8B-B14F-4D97-AF65-F5344CB8AC3E}">
        <p14:creationId xmlns:p14="http://schemas.microsoft.com/office/powerpoint/2010/main" val="3666231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12727</TotalTime>
  <Words>634</Words>
  <Application>Microsoft Office PowerPoint</Application>
  <PresentationFormat>On-screen Show (4:3)</PresentationFormat>
  <Paragraphs>179</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JLabPowerpointMain</vt:lpstr>
      <vt:lpstr>Hall C Upgrade SHMS  (&amp; HMS)  </vt:lpstr>
      <vt:lpstr>PowerPoint Presentation</vt:lpstr>
      <vt:lpstr>Hall-C D/Q2/Q3 Magnet Installation Timeline</vt:lpstr>
      <vt:lpstr>Q2’s journey from Sigma Phi to JLAB</vt:lpstr>
      <vt:lpstr>Q2 Coming over the James River Bridge Neither rain nor snow nor dark of night….</vt:lpstr>
      <vt:lpstr>Q2 In Hall C October 7, 2016</vt:lpstr>
      <vt:lpstr>Physics Division-Convened ERR for Q2/Q3/D</vt:lpstr>
      <vt:lpstr>Dipole: Arrival and Installation </vt:lpstr>
      <vt:lpstr>Magnet work at JLAB</vt:lpstr>
      <vt:lpstr>Dipole Pre-Installation</vt:lpstr>
      <vt:lpstr>Dipole Installation (Nov 2016)</vt:lpstr>
      <vt:lpstr>Dipole Current Leads Splicing (Nov 2016)</vt:lpstr>
      <vt:lpstr>Dipole Cryo Lines Welded</vt:lpstr>
      <vt:lpstr>Dipole Chimney's MLI insulation and LN2 Shields</vt:lpstr>
      <vt:lpstr>Dipole’s Chimney OVC Welding</vt:lpstr>
      <vt:lpstr>Q3 Installation (Dec 2016)</vt:lpstr>
      <vt:lpstr>Magnet Cool-Down and Fill</vt:lpstr>
      <vt:lpstr>Magnet Testing Summary</vt:lpstr>
      <vt:lpstr>SHMS Quads Training Curve</vt:lpstr>
      <vt:lpstr>SHMS Dipole Training Curve</vt:lpstr>
      <vt:lpstr>Quench vs Non-Quench Initiated Fast Dump Characteristics</vt:lpstr>
      <vt:lpstr>Fast Dump induced Quench back effect Q3 (coil #2)</vt:lpstr>
      <vt:lpstr>Magnets Operational Control Screen</vt:lpstr>
      <vt:lpstr>Dipole Controls Screen</vt:lpstr>
      <vt:lpstr>Remaining “To Do” Work </vt:lpstr>
      <vt:lpstr>SHMS &amp; HMS will be ready by Oct 1st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Lung</dc:creator>
  <cp:lastModifiedBy>JLab Conference Guest Account</cp:lastModifiedBy>
  <cp:revision>191</cp:revision>
  <cp:lastPrinted>2017-06-22T14:43:54Z</cp:lastPrinted>
  <dcterms:created xsi:type="dcterms:W3CDTF">2014-09-19T19:03:10Z</dcterms:created>
  <dcterms:modified xsi:type="dcterms:W3CDTF">2017-06-22T22:18:16Z</dcterms:modified>
</cp:coreProperties>
</file>